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Hanken Grotesk Medium"/>
      <p:regular r:id="rId35"/>
      <p:bold r:id="rId36"/>
      <p:italic r:id="rId37"/>
      <p:boldItalic r:id="rId38"/>
    </p:embeddedFont>
    <p:embeddedFont>
      <p:font typeface="Neuton Light"/>
      <p:regular r:id="rId39"/>
      <p:bold r:id="rId40"/>
      <p:boldItalic r:id="rId41"/>
    </p:embeddedFont>
    <p:embeddedFont>
      <p:font typeface="Hanken Grotesk"/>
      <p:regular r:id="rId42"/>
      <p:bold r:id="rId43"/>
      <p:italic r:id="rId44"/>
      <p:boldItalic r:id="rId45"/>
    </p:embeddedFont>
    <p:embeddedFont>
      <p:font typeface="Hanken Grotesk SemiBold"/>
      <p:regular r:id="rId46"/>
      <p:bold r:id="rId47"/>
      <p:italic r:id="rId48"/>
      <p:boldItalic r:id="rId49"/>
    </p:embeddedFont>
    <p:embeddedFont>
      <p:font typeface="Neuton"/>
      <p:regular r:id="rId50"/>
      <p:bold r:id="rId51"/>
      <p:italic r:id="rId52"/>
    </p:embeddedFont>
    <p:embeddedFont>
      <p:font typeface="Hanken Grotesk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eutonLight-bold.fntdata"/><Relationship Id="rId42" Type="http://schemas.openxmlformats.org/officeDocument/2006/relationships/font" Target="fonts/HankenGrotesk-regular.fntdata"/><Relationship Id="rId41" Type="http://schemas.openxmlformats.org/officeDocument/2006/relationships/font" Target="fonts/NeutonLight-boldItalic.fntdata"/><Relationship Id="rId44" Type="http://schemas.openxmlformats.org/officeDocument/2006/relationships/font" Target="fonts/HankenGrotesk-italic.fntdata"/><Relationship Id="rId43" Type="http://schemas.openxmlformats.org/officeDocument/2006/relationships/font" Target="fonts/HankenGrotesk-bold.fntdata"/><Relationship Id="rId46" Type="http://schemas.openxmlformats.org/officeDocument/2006/relationships/font" Target="fonts/HankenGroteskSemiBold-regular.fntdata"/><Relationship Id="rId45" Type="http://schemas.openxmlformats.org/officeDocument/2006/relationships/font" Target="fonts/HankenGrotes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ankenGroteskSemiBold-italic.fntdata"/><Relationship Id="rId47" Type="http://schemas.openxmlformats.org/officeDocument/2006/relationships/font" Target="fonts/HankenGroteskSemiBold-bold.fntdata"/><Relationship Id="rId49" Type="http://schemas.openxmlformats.org/officeDocument/2006/relationships/font" Target="fonts/HankenGrotesk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HankenGroteskMedium-regular.fntdata"/><Relationship Id="rId34" Type="http://schemas.openxmlformats.org/officeDocument/2006/relationships/slide" Target="slides/slide29.xml"/><Relationship Id="rId37" Type="http://schemas.openxmlformats.org/officeDocument/2006/relationships/font" Target="fonts/HankenGroteskMedium-italic.fntdata"/><Relationship Id="rId36" Type="http://schemas.openxmlformats.org/officeDocument/2006/relationships/font" Target="fonts/HankenGroteskMedium-bold.fntdata"/><Relationship Id="rId39" Type="http://schemas.openxmlformats.org/officeDocument/2006/relationships/font" Target="fonts/NeutonLight-regular.fntdata"/><Relationship Id="rId38" Type="http://schemas.openxmlformats.org/officeDocument/2006/relationships/font" Target="fonts/HankenGrotesk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euton-bold.fntdata"/><Relationship Id="rId50" Type="http://schemas.openxmlformats.org/officeDocument/2006/relationships/font" Target="fonts/Neuton-regular.fntdata"/><Relationship Id="rId53" Type="http://schemas.openxmlformats.org/officeDocument/2006/relationships/font" Target="fonts/HankenGroteskLight-regular.fntdata"/><Relationship Id="rId52" Type="http://schemas.openxmlformats.org/officeDocument/2006/relationships/font" Target="fonts/Neuton-italic.fntdata"/><Relationship Id="rId11" Type="http://schemas.openxmlformats.org/officeDocument/2006/relationships/slide" Target="slides/slide6.xml"/><Relationship Id="rId55" Type="http://schemas.openxmlformats.org/officeDocument/2006/relationships/font" Target="fonts/HankenGroteskLight-italic.fntdata"/><Relationship Id="rId10" Type="http://schemas.openxmlformats.org/officeDocument/2006/relationships/slide" Target="slides/slide5.xml"/><Relationship Id="rId54" Type="http://schemas.openxmlformats.org/officeDocument/2006/relationships/font" Target="fonts/HankenGrotesk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HankenGrotesk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69651a309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a69651a309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a4134e049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a4134e049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a4134e049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a4134e049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a4134e049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a4134e049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a4134e049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a4134e049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a4134e049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a4134e049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a4134e049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a4134e049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a4134e049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a4134e049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4134e049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a4134e049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a4134e049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a4134e049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a4134e049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a4134e049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69651a309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a69651a30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4134e049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a4134e049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a4134e049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a4134e049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4134e049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4134e049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a4134e049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a4134e049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a4134e049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a4134e049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76189071d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a76189071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a4134e049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a4134e049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a4134e049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a4134e049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a4134e0498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a4134e0498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a69651a309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a69651a309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4134e04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4134e04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a69651a309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a69651a309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69651a309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a69651a309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69651a309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a69651a309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4134e049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a4134e049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a4134e04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a4134e04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4134e04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4134e04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ckground">
  <p:cSld name="CUSTOM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7_1_1_1_1_1_1_1_1_1_1_1_1_1_1_1_1_5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2" type="title"/>
          </p:nvPr>
        </p:nvSpPr>
        <p:spPr>
          <a:xfrm>
            <a:off x="33251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4" name="Google Shape;144;p11"/>
          <p:cNvSpPr txBox="1"/>
          <p:nvPr>
            <p:ph idx="3" type="title"/>
          </p:nvPr>
        </p:nvSpPr>
        <p:spPr>
          <a:xfrm>
            <a:off x="227250" y="12772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5" name="Google Shape;145;p11"/>
          <p:cNvSpPr txBox="1"/>
          <p:nvPr>
            <p:ph idx="4" type="title"/>
          </p:nvPr>
        </p:nvSpPr>
        <p:spPr>
          <a:xfrm>
            <a:off x="3324478" y="1277200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6" name="Google Shape;146;p11"/>
          <p:cNvSpPr txBox="1"/>
          <p:nvPr>
            <p:ph idx="5" type="title"/>
          </p:nvPr>
        </p:nvSpPr>
        <p:spPr>
          <a:xfrm>
            <a:off x="6421152" y="1277200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7" name="Google Shape;147;p11"/>
          <p:cNvSpPr txBox="1"/>
          <p:nvPr>
            <p:ph idx="6" type="title"/>
          </p:nvPr>
        </p:nvSpPr>
        <p:spPr>
          <a:xfrm>
            <a:off x="64219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7" type="title"/>
          </p:nvPr>
        </p:nvSpPr>
        <p:spPr>
          <a:xfrm>
            <a:off x="226431" y="27091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9" name="Google Shape;149;p11"/>
          <p:cNvSpPr txBox="1"/>
          <p:nvPr>
            <p:ph idx="8" type="title"/>
          </p:nvPr>
        </p:nvSpPr>
        <p:spPr>
          <a:xfrm>
            <a:off x="6419945" y="270910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0" name="Google Shape;150;p11"/>
          <p:cNvSpPr txBox="1"/>
          <p:nvPr>
            <p:ph idx="9" type="title"/>
          </p:nvPr>
        </p:nvSpPr>
        <p:spPr>
          <a:xfrm>
            <a:off x="226000" y="3996225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1" name="Google Shape;151;p11"/>
          <p:cNvSpPr txBox="1"/>
          <p:nvPr>
            <p:ph idx="13" type="title"/>
          </p:nvPr>
        </p:nvSpPr>
        <p:spPr>
          <a:xfrm>
            <a:off x="3322675" y="399622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14" type="title"/>
          </p:nvPr>
        </p:nvSpPr>
        <p:spPr>
          <a:xfrm>
            <a:off x="6419350" y="399622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3" name="Google Shape;153;p11"/>
          <p:cNvSpPr txBox="1"/>
          <p:nvPr>
            <p:ph idx="15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16" type="title"/>
          </p:nvPr>
        </p:nvSpPr>
        <p:spPr>
          <a:xfrm>
            <a:off x="36844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7" type="title"/>
          </p:nvPr>
        </p:nvSpPr>
        <p:spPr>
          <a:xfrm>
            <a:off x="678146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11"/>
          <p:cNvSpPr txBox="1"/>
          <p:nvPr>
            <p:ph idx="18" type="body"/>
          </p:nvPr>
        </p:nvSpPr>
        <p:spPr>
          <a:xfrm>
            <a:off x="226150" y="4230400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9" type="body"/>
          </p:nvPr>
        </p:nvSpPr>
        <p:spPr>
          <a:xfrm>
            <a:off x="3321928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20" type="body"/>
          </p:nvPr>
        </p:nvSpPr>
        <p:spPr>
          <a:xfrm>
            <a:off x="6417703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21" type="title"/>
          </p:nvPr>
        </p:nvSpPr>
        <p:spPr>
          <a:xfrm>
            <a:off x="3323270" y="270910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2" type="body"/>
          </p:nvPr>
        </p:nvSpPr>
        <p:spPr>
          <a:xfrm>
            <a:off x="226150" y="29432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23" type="body"/>
          </p:nvPr>
        </p:nvSpPr>
        <p:spPr>
          <a:xfrm>
            <a:off x="3321928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24" type="body"/>
          </p:nvPr>
        </p:nvSpPr>
        <p:spPr>
          <a:xfrm>
            <a:off x="6417703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25" type="body"/>
          </p:nvPr>
        </p:nvSpPr>
        <p:spPr>
          <a:xfrm>
            <a:off x="226150" y="15113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26" type="body"/>
          </p:nvPr>
        </p:nvSpPr>
        <p:spPr>
          <a:xfrm>
            <a:off x="3321928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6" name="Google Shape;166;p11"/>
          <p:cNvSpPr txBox="1"/>
          <p:nvPr>
            <p:ph idx="27" type="body"/>
          </p:nvPr>
        </p:nvSpPr>
        <p:spPr>
          <a:xfrm>
            <a:off x="6417703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image ">
  <p:cSld name="CUSTOM_7_1_1_1_1_1_1_1_1_1_1_1_1_1_1_1_1_5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20057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9" name="Google Shape;169;p12"/>
          <p:cNvSpPr txBox="1"/>
          <p:nvPr>
            <p:ph idx="2" type="title"/>
          </p:nvPr>
        </p:nvSpPr>
        <p:spPr>
          <a:xfrm>
            <a:off x="37832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0" name="Google Shape;170;p12"/>
          <p:cNvSpPr txBox="1"/>
          <p:nvPr>
            <p:ph idx="3" type="title"/>
          </p:nvPr>
        </p:nvSpPr>
        <p:spPr>
          <a:xfrm>
            <a:off x="55605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1" name="Google Shape;171;p12"/>
          <p:cNvSpPr txBox="1"/>
          <p:nvPr>
            <p:ph idx="4" type="title"/>
          </p:nvPr>
        </p:nvSpPr>
        <p:spPr>
          <a:xfrm>
            <a:off x="73377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5"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6" type="title"/>
          </p:nvPr>
        </p:nvSpPr>
        <p:spPr>
          <a:xfrm>
            <a:off x="22725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7" type="title"/>
          </p:nvPr>
        </p:nvSpPr>
        <p:spPr>
          <a:xfrm>
            <a:off x="20045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8" type="title"/>
          </p:nvPr>
        </p:nvSpPr>
        <p:spPr>
          <a:xfrm>
            <a:off x="37819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9" type="title"/>
          </p:nvPr>
        </p:nvSpPr>
        <p:spPr>
          <a:xfrm>
            <a:off x="555930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13" type="title"/>
          </p:nvPr>
        </p:nvSpPr>
        <p:spPr>
          <a:xfrm>
            <a:off x="73374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14" type="title"/>
          </p:nvPr>
        </p:nvSpPr>
        <p:spPr>
          <a:xfrm>
            <a:off x="22642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5" type="title"/>
          </p:nvPr>
        </p:nvSpPr>
        <p:spPr>
          <a:xfrm>
            <a:off x="20037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16" type="title"/>
          </p:nvPr>
        </p:nvSpPr>
        <p:spPr>
          <a:xfrm>
            <a:off x="37811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12"/>
          <p:cNvSpPr txBox="1"/>
          <p:nvPr>
            <p:ph idx="17" type="title"/>
          </p:nvPr>
        </p:nvSpPr>
        <p:spPr>
          <a:xfrm>
            <a:off x="555847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8" type="title"/>
          </p:nvPr>
        </p:nvSpPr>
        <p:spPr>
          <a:xfrm>
            <a:off x="73366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19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0" type="title"/>
          </p:nvPr>
        </p:nvSpPr>
        <p:spPr>
          <a:xfrm>
            <a:off x="23650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5" name="Google Shape;185;p12"/>
          <p:cNvSpPr txBox="1"/>
          <p:nvPr>
            <p:ph idx="21" type="title"/>
          </p:nvPr>
        </p:nvSpPr>
        <p:spPr>
          <a:xfrm>
            <a:off x="41427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6" name="Google Shape;186;p12"/>
          <p:cNvSpPr txBox="1"/>
          <p:nvPr>
            <p:ph idx="22" type="title"/>
          </p:nvPr>
        </p:nvSpPr>
        <p:spPr>
          <a:xfrm>
            <a:off x="5921000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3" type="title"/>
          </p:nvPr>
        </p:nvSpPr>
        <p:spPr>
          <a:xfrm>
            <a:off x="769921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12"/>
          <p:cNvSpPr/>
          <p:nvPr>
            <p:ph idx="24" type="pic"/>
          </p:nvPr>
        </p:nvSpPr>
        <p:spPr>
          <a:xfrm>
            <a:off x="22902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0" name="Google Shape;190;p12"/>
          <p:cNvSpPr/>
          <p:nvPr>
            <p:ph idx="25" type="pic"/>
          </p:nvPr>
        </p:nvSpPr>
        <p:spPr>
          <a:xfrm>
            <a:off x="200567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1" name="Google Shape;191;p12"/>
          <p:cNvSpPr/>
          <p:nvPr>
            <p:ph idx="26" type="pic"/>
          </p:nvPr>
        </p:nvSpPr>
        <p:spPr>
          <a:xfrm>
            <a:off x="37842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2" name="Google Shape;192;p12"/>
          <p:cNvSpPr/>
          <p:nvPr>
            <p:ph idx="27" type="pic"/>
          </p:nvPr>
        </p:nvSpPr>
        <p:spPr>
          <a:xfrm>
            <a:off x="556091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3" name="Google Shape;193;p12"/>
          <p:cNvSpPr/>
          <p:nvPr>
            <p:ph idx="28" type="pic"/>
          </p:nvPr>
        </p:nvSpPr>
        <p:spPr>
          <a:xfrm>
            <a:off x="73375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4" name="Google Shape;194;p12"/>
          <p:cNvSpPr txBox="1"/>
          <p:nvPr>
            <p:ph idx="29" type="body"/>
          </p:nvPr>
        </p:nvSpPr>
        <p:spPr>
          <a:xfrm>
            <a:off x="7337076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30" type="body"/>
          </p:nvPr>
        </p:nvSpPr>
        <p:spPr>
          <a:xfrm>
            <a:off x="55596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31" type="body"/>
          </p:nvPr>
        </p:nvSpPr>
        <p:spPr>
          <a:xfrm>
            <a:off x="37821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7" name="Google Shape;197;p12"/>
          <p:cNvSpPr txBox="1"/>
          <p:nvPr>
            <p:ph idx="32" type="body"/>
          </p:nvPr>
        </p:nvSpPr>
        <p:spPr>
          <a:xfrm>
            <a:off x="2005163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33" type="body"/>
          </p:nvPr>
        </p:nvSpPr>
        <p:spPr>
          <a:xfrm>
            <a:off x="22673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" name="Google Shape;199;p12"/>
          <p:cNvSpPr txBox="1"/>
          <p:nvPr>
            <p:ph idx="34" type="body"/>
          </p:nvPr>
        </p:nvSpPr>
        <p:spPr>
          <a:xfrm>
            <a:off x="733944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35" type="body"/>
          </p:nvPr>
        </p:nvSpPr>
        <p:spPr>
          <a:xfrm>
            <a:off x="556205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36" type="body"/>
          </p:nvPr>
        </p:nvSpPr>
        <p:spPr>
          <a:xfrm>
            <a:off x="3784555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2" name="Google Shape;202;p12"/>
          <p:cNvSpPr txBox="1"/>
          <p:nvPr>
            <p:ph idx="37" type="body"/>
          </p:nvPr>
        </p:nvSpPr>
        <p:spPr>
          <a:xfrm>
            <a:off x="200752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3" name="Google Shape;203;p12"/>
          <p:cNvSpPr txBox="1"/>
          <p:nvPr>
            <p:ph idx="38" type="body"/>
          </p:nvPr>
        </p:nvSpPr>
        <p:spPr>
          <a:xfrm>
            <a:off x="229100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">
  <p:cSld name="CUSTOM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6" name="Google Shape;206;p13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7" name="Google Shape;207;p13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5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3"/>
          <p:cNvSpPr txBox="1"/>
          <p:nvPr>
            <p:ph idx="1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3"/>
          <p:cNvSpPr txBox="1"/>
          <p:nvPr>
            <p:ph idx="6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7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idx="8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3"/>
          <p:cNvSpPr txBox="1"/>
          <p:nvPr>
            <p:ph idx="9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6" name="Google Shape;216;p13"/>
          <p:cNvSpPr txBox="1"/>
          <p:nvPr>
            <p:ph idx="13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7" name="Google Shape;217;p13"/>
          <p:cNvSpPr txBox="1"/>
          <p:nvPr>
            <p:ph idx="14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15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16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17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8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19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3" name="Google Shape;223;p13"/>
          <p:cNvSpPr txBox="1"/>
          <p:nvPr>
            <p:ph idx="20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4" name="Google Shape;224;p13"/>
          <p:cNvSpPr txBox="1"/>
          <p:nvPr>
            <p:ph idx="21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22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6" name="Google Shape;226;p13"/>
          <p:cNvSpPr txBox="1"/>
          <p:nvPr>
            <p:ph idx="2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7" name="Google Shape;227;p13"/>
          <p:cNvSpPr txBox="1"/>
          <p:nvPr>
            <p:ph idx="2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2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2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2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2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2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3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3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3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3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3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3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3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2" name="Google Shape;242;p14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5" name="Google Shape;245;p14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6" name="Google Shape;246;p14"/>
          <p:cNvSpPr txBox="1"/>
          <p:nvPr>
            <p:ph idx="1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idx="5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8" name="Google Shape;248;p14"/>
          <p:cNvSpPr txBox="1"/>
          <p:nvPr>
            <p:ph idx="6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idx="7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idx="8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9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1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3" name="Google Shape;253;p14"/>
          <p:cNvSpPr txBox="1"/>
          <p:nvPr>
            <p:ph idx="1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1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1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1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2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2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idx="2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2" name="Google Shape;262;p14"/>
          <p:cNvSpPr txBox="1"/>
          <p:nvPr>
            <p:ph idx="2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2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4" name="Google Shape;264;p14"/>
          <p:cNvSpPr txBox="1"/>
          <p:nvPr>
            <p:ph idx="2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5" name="Google Shape;265;p14"/>
          <p:cNvSpPr txBox="1"/>
          <p:nvPr>
            <p:ph idx="2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27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4"/>
          <p:cNvSpPr txBox="1"/>
          <p:nvPr>
            <p:ph idx="28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8" name="Google Shape;268;p14"/>
          <p:cNvSpPr txBox="1"/>
          <p:nvPr>
            <p:ph idx="29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9" name="Google Shape;269;p14"/>
          <p:cNvSpPr txBox="1"/>
          <p:nvPr>
            <p:ph idx="30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0" name="Google Shape;270;p14"/>
          <p:cNvSpPr txBox="1"/>
          <p:nvPr>
            <p:ph idx="31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1" name="Google Shape;271;p14"/>
          <p:cNvSpPr txBox="1"/>
          <p:nvPr>
            <p:ph idx="32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2" name="Google Shape;272;p14"/>
          <p:cNvSpPr txBox="1"/>
          <p:nvPr>
            <p:ph idx="33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4"/>
          <p:cNvSpPr txBox="1"/>
          <p:nvPr>
            <p:ph idx="34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35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4"/>
          <p:cNvSpPr txBox="1"/>
          <p:nvPr>
            <p:ph idx="36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1">
          <p15:clr>
            <a:srgbClr val="E46962"/>
          </p15:clr>
        </p15:guide>
        <p15:guide id="2" orient="horz" pos="2435">
          <p15:clr>
            <a:srgbClr val="E46962"/>
          </p15:clr>
        </p15:guide>
        <p15:guide id="3" orient="horz" pos="1819">
          <p15:clr>
            <a:srgbClr val="E46962"/>
          </p15:clr>
        </p15:guide>
        <p15:guide id="4" orient="horz" pos="2129">
          <p15:clr>
            <a:srgbClr val="E46962"/>
          </p15:clr>
        </p15:guide>
        <p15:guide id="5" orient="horz" pos="15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and folder background">
  <p:cSld name="CUSTOM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8" name="Google Shape;278;p1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9" name="Google Shape;279;p15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1" name="Google Shape;281;p15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4" type="subTitle"/>
          </p:nvPr>
        </p:nvSpPr>
        <p:spPr>
          <a:xfrm>
            <a:off x="4617888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cxnSp>
        <p:nvCxnSpPr>
          <p:cNvPr id="283" name="Google Shape;283;p15"/>
          <p:cNvCxnSpPr/>
          <p:nvPr/>
        </p:nvCxnSpPr>
        <p:spPr>
          <a:xfrm rot="10800000">
            <a:off x="5397992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4" name="Google Shape;284;p15"/>
          <p:cNvCxnSpPr/>
          <p:nvPr/>
        </p:nvCxnSpPr>
        <p:spPr>
          <a:xfrm rot="10800000">
            <a:off x="6114201" y="3025007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5" name="Google Shape;285;p15"/>
          <p:cNvCxnSpPr/>
          <p:nvPr/>
        </p:nvCxnSpPr>
        <p:spPr>
          <a:xfrm rot="10800000">
            <a:off x="6816098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p15"/>
          <p:cNvCxnSpPr/>
          <p:nvPr/>
        </p:nvCxnSpPr>
        <p:spPr>
          <a:xfrm rot="10800000">
            <a:off x="7517325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p15"/>
          <p:cNvCxnSpPr/>
          <p:nvPr/>
        </p:nvCxnSpPr>
        <p:spPr>
          <a:xfrm rot="10800000">
            <a:off x="8218904" y="3025011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p15"/>
          <p:cNvCxnSpPr/>
          <p:nvPr/>
        </p:nvCxnSpPr>
        <p:spPr>
          <a:xfrm rot="10800000">
            <a:off x="5043384" y="4397242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p15"/>
          <p:cNvCxnSpPr/>
          <p:nvPr/>
        </p:nvCxnSpPr>
        <p:spPr>
          <a:xfrm rot="10800000">
            <a:off x="5043384" y="4106948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0" name="Google Shape;290;p15"/>
          <p:cNvCxnSpPr/>
          <p:nvPr/>
        </p:nvCxnSpPr>
        <p:spPr>
          <a:xfrm rot="10800000">
            <a:off x="5043384" y="3813733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1" name="Google Shape;291;p15"/>
          <p:cNvCxnSpPr/>
          <p:nvPr/>
        </p:nvCxnSpPr>
        <p:spPr>
          <a:xfrm rot="10800000">
            <a:off x="5043384" y="3521491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2" name="Google Shape;292;p15"/>
          <p:cNvCxnSpPr/>
          <p:nvPr/>
        </p:nvCxnSpPr>
        <p:spPr>
          <a:xfrm rot="10800000">
            <a:off x="5043384" y="322857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 rot="10800000">
            <a:off x="5043640" y="460236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 rot="10800000">
            <a:off x="5043455" y="3022856"/>
            <a:ext cx="0" cy="15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5"/>
          <p:cNvSpPr txBox="1"/>
          <p:nvPr>
            <p:ph idx="5" type="subTitle"/>
          </p:nvPr>
        </p:nvSpPr>
        <p:spPr>
          <a:xfrm>
            <a:off x="392000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6" name="Google Shape;296;p15"/>
          <p:cNvSpPr txBox="1"/>
          <p:nvPr>
            <p:ph idx="6" type="subTitle"/>
          </p:nvPr>
        </p:nvSpPr>
        <p:spPr>
          <a:xfrm>
            <a:off x="1390838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7" name="Google Shape;297;p15"/>
          <p:cNvSpPr txBox="1"/>
          <p:nvPr>
            <p:ph idx="7" type="subTitle"/>
          </p:nvPr>
        </p:nvSpPr>
        <p:spPr>
          <a:xfrm>
            <a:off x="2389500" y="4602800"/>
            <a:ext cx="903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15"/>
          <p:cNvSpPr txBox="1"/>
          <p:nvPr>
            <p:ph idx="8" type="subTitle"/>
          </p:nvPr>
        </p:nvSpPr>
        <p:spPr>
          <a:xfrm>
            <a:off x="3388150" y="4601800"/>
            <a:ext cx="9603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15"/>
          <p:cNvSpPr txBox="1"/>
          <p:nvPr>
            <p:ph idx="9" type="subTitle"/>
          </p:nvPr>
        </p:nvSpPr>
        <p:spPr>
          <a:xfrm>
            <a:off x="392025" y="4022425"/>
            <a:ext cx="9165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0" name="Google Shape;300;p15"/>
          <p:cNvSpPr txBox="1"/>
          <p:nvPr>
            <p:ph idx="13" type="subTitle"/>
          </p:nvPr>
        </p:nvSpPr>
        <p:spPr>
          <a:xfrm>
            <a:off x="139105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1" name="Google Shape;301;p15"/>
          <p:cNvSpPr txBox="1"/>
          <p:nvPr>
            <p:ph idx="14" type="subTitle"/>
          </p:nvPr>
        </p:nvSpPr>
        <p:spPr>
          <a:xfrm>
            <a:off x="239020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2" name="Google Shape;302;p15"/>
          <p:cNvSpPr txBox="1"/>
          <p:nvPr>
            <p:ph idx="15" type="subTitle"/>
          </p:nvPr>
        </p:nvSpPr>
        <p:spPr>
          <a:xfrm>
            <a:off x="3394525" y="4022425"/>
            <a:ext cx="9540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3" name="Google Shape;303;p15"/>
          <p:cNvSpPr txBox="1"/>
          <p:nvPr>
            <p:ph idx="16" type="subTitle"/>
          </p:nvPr>
        </p:nvSpPr>
        <p:spPr>
          <a:xfrm>
            <a:off x="227625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7" type="subTitle"/>
          </p:nvPr>
        </p:nvSpPr>
        <p:spPr>
          <a:xfrm>
            <a:off x="5401957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5" name="Google Shape;305;p15"/>
          <p:cNvSpPr txBox="1"/>
          <p:nvPr>
            <p:ph idx="18" type="subTitle"/>
          </p:nvPr>
        </p:nvSpPr>
        <p:spPr>
          <a:xfrm>
            <a:off x="610413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6" name="Google Shape;306;p15"/>
          <p:cNvSpPr txBox="1"/>
          <p:nvPr>
            <p:ph idx="19" type="subTitle"/>
          </p:nvPr>
        </p:nvSpPr>
        <p:spPr>
          <a:xfrm>
            <a:off x="6811663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7" name="Google Shape;307;p15"/>
          <p:cNvSpPr txBox="1"/>
          <p:nvPr>
            <p:ph idx="20" type="subTitle"/>
          </p:nvPr>
        </p:nvSpPr>
        <p:spPr>
          <a:xfrm>
            <a:off x="822018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8" name="Google Shape;308;p15"/>
          <p:cNvSpPr txBox="1"/>
          <p:nvPr>
            <p:ph idx="21" type="subTitle"/>
          </p:nvPr>
        </p:nvSpPr>
        <p:spPr>
          <a:xfrm>
            <a:off x="7516525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9" name="Google Shape;309;p15"/>
          <p:cNvSpPr txBox="1"/>
          <p:nvPr>
            <p:ph idx="22" type="subTitle"/>
          </p:nvPr>
        </p:nvSpPr>
        <p:spPr>
          <a:xfrm>
            <a:off x="4695907" y="40593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0" name="Google Shape;310;p15"/>
          <p:cNvSpPr txBox="1"/>
          <p:nvPr>
            <p:ph idx="23" type="subTitle"/>
          </p:nvPr>
        </p:nvSpPr>
        <p:spPr>
          <a:xfrm>
            <a:off x="4695907" y="43588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1" name="Google Shape;311;p15"/>
          <p:cNvSpPr txBox="1"/>
          <p:nvPr>
            <p:ph idx="24" type="subTitle"/>
          </p:nvPr>
        </p:nvSpPr>
        <p:spPr>
          <a:xfrm>
            <a:off x="4695907" y="347470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2" name="Google Shape;312;p15"/>
          <p:cNvSpPr txBox="1"/>
          <p:nvPr>
            <p:ph idx="25" type="subTitle"/>
          </p:nvPr>
        </p:nvSpPr>
        <p:spPr>
          <a:xfrm>
            <a:off x="4695907" y="37778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15"/>
          <p:cNvSpPr txBox="1"/>
          <p:nvPr>
            <p:ph idx="26" type="subTitle"/>
          </p:nvPr>
        </p:nvSpPr>
        <p:spPr>
          <a:xfrm>
            <a:off x="4695907" y="31817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4" name="Google Shape;314;p15"/>
          <p:cNvSpPr txBox="1"/>
          <p:nvPr>
            <p:ph idx="27" type="title"/>
          </p:nvPr>
        </p:nvSpPr>
        <p:spPr>
          <a:xfrm>
            <a:off x="593775" y="707062"/>
            <a:ext cx="7196400" cy="615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USTOM_7_1_1_1_1_1_1_1_1_1_1_1_1_1_1_1_1_9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title"/>
          </p:nvPr>
        </p:nvSpPr>
        <p:spPr>
          <a:xfrm>
            <a:off x="2121700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2" type="title"/>
          </p:nvPr>
        </p:nvSpPr>
        <p:spPr>
          <a:xfrm>
            <a:off x="38992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3" type="title"/>
          </p:nvPr>
        </p:nvSpPr>
        <p:spPr>
          <a:xfrm>
            <a:off x="56764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4" type="title"/>
          </p:nvPr>
        </p:nvSpPr>
        <p:spPr>
          <a:xfrm>
            <a:off x="74537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5" type="title"/>
          </p:nvPr>
        </p:nvSpPr>
        <p:spPr>
          <a:xfrm>
            <a:off x="3419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6" type="title"/>
          </p:nvPr>
        </p:nvSpPr>
        <p:spPr>
          <a:xfrm>
            <a:off x="218425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7" type="title"/>
          </p:nvPr>
        </p:nvSpPr>
        <p:spPr>
          <a:xfrm>
            <a:off x="3962263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8" type="title"/>
          </p:nvPr>
        </p:nvSpPr>
        <p:spPr>
          <a:xfrm>
            <a:off x="406525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9" type="title"/>
          </p:nvPr>
        </p:nvSpPr>
        <p:spPr>
          <a:xfrm>
            <a:off x="572960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13" type="title"/>
          </p:nvPr>
        </p:nvSpPr>
        <p:spPr>
          <a:xfrm>
            <a:off x="7518138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1" type="body"/>
          </p:nvPr>
        </p:nvSpPr>
        <p:spPr>
          <a:xfrm>
            <a:off x="223881" y="33185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7" name="Google Shape;327;p16"/>
          <p:cNvSpPr txBox="1"/>
          <p:nvPr>
            <p:ph idx="14" type="body"/>
          </p:nvPr>
        </p:nvSpPr>
        <p:spPr>
          <a:xfrm>
            <a:off x="2004019" y="33164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8" name="Google Shape;328;p16"/>
          <p:cNvSpPr txBox="1"/>
          <p:nvPr>
            <p:ph idx="15" type="body"/>
          </p:nvPr>
        </p:nvSpPr>
        <p:spPr>
          <a:xfrm>
            <a:off x="3781781" y="33174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9" name="Google Shape;329;p16"/>
          <p:cNvSpPr txBox="1"/>
          <p:nvPr>
            <p:ph idx="16" type="body"/>
          </p:nvPr>
        </p:nvSpPr>
        <p:spPr>
          <a:xfrm>
            <a:off x="55599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17" type="body"/>
          </p:nvPr>
        </p:nvSpPr>
        <p:spPr>
          <a:xfrm>
            <a:off x="73410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8" type="body"/>
          </p:nvPr>
        </p:nvSpPr>
        <p:spPr>
          <a:xfrm>
            <a:off x="2238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19" type="body"/>
          </p:nvPr>
        </p:nvSpPr>
        <p:spPr>
          <a:xfrm>
            <a:off x="2004019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/>
          <p:nvPr>
            <p:ph idx="20" type="body"/>
          </p:nvPr>
        </p:nvSpPr>
        <p:spPr>
          <a:xfrm>
            <a:off x="37817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21" type="body"/>
          </p:nvPr>
        </p:nvSpPr>
        <p:spPr>
          <a:xfrm>
            <a:off x="55599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idx="22" type="body"/>
          </p:nvPr>
        </p:nvSpPr>
        <p:spPr>
          <a:xfrm>
            <a:off x="73410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6" name="Google Shape;336;p16"/>
          <p:cNvSpPr txBox="1"/>
          <p:nvPr>
            <p:ph idx="23" type="title"/>
          </p:nvPr>
        </p:nvSpPr>
        <p:spPr>
          <a:xfrm>
            <a:off x="3782413" y="19250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24" type="title"/>
          </p:nvPr>
        </p:nvSpPr>
        <p:spPr>
          <a:xfrm>
            <a:off x="2004613" y="19240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8" name="Google Shape;338;p16"/>
          <p:cNvSpPr txBox="1"/>
          <p:nvPr>
            <p:ph idx="25" type="title"/>
          </p:nvPr>
        </p:nvSpPr>
        <p:spPr>
          <a:xfrm>
            <a:off x="227650" y="19261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26" type="title"/>
          </p:nvPr>
        </p:nvSpPr>
        <p:spPr>
          <a:xfrm>
            <a:off x="73408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0" name="Google Shape;340;p16"/>
          <p:cNvSpPr txBox="1"/>
          <p:nvPr>
            <p:ph idx="27" type="title"/>
          </p:nvPr>
        </p:nvSpPr>
        <p:spPr>
          <a:xfrm>
            <a:off x="55593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1" name="Google Shape;341;p16"/>
          <p:cNvSpPr txBox="1"/>
          <p:nvPr>
            <p:ph idx="28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2" name="Google Shape;342;p16"/>
          <p:cNvSpPr txBox="1"/>
          <p:nvPr>
            <p:ph idx="29" type="body"/>
          </p:nvPr>
        </p:nvSpPr>
        <p:spPr>
          <a:xfrm>
            <a:off x="223881" y="24904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idx="30" type="body"/>
          </p:nvPr>
        </p:nvSpPr>
        <p:spPr>
          <a:xfrm>
            <a:off x="2004019" y="24883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4" name="Google Shape;344;p16"/>
          <p:cNvSpPr txBox="1"/>
          <p:nvPr>
            <p:ph idx="31" type="body"/>
          </p:nvPr>
        </p:nvSpPr>
        <p:spPr>
          <a:xfrm>
            <a:off x="3781781" y="24893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5" name="Google Shape;345;p16"/>
          <p:cNvSpPr txBox="1"/>
          <p:nvPr>
            <p:ph idx="32" type="body"/>
          </p:nvPr>
        </p:nvSpPr>
        <p:spPr>
          <a:xfrm>
            <a:off x="55599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6" name="Google Shape;346;p16"/>
          <p:cNvSpPr txBox="1"/>
          <p:nvPr>
            <p:ph idx="33" type="body"/>
          </p:nvPr>
        </p:nvSpPr>
        <p:spPr>
          <a:xfrm>
            <a:off x="73410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1">
  <p:cSld name="CUSTOM_7_1_1_1_1_1_1_1_1_1_1_1_1_1_1_1_1_7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9" name="Google Shape;349;p17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cxnSp>
        <p:nvCxnSpPr>
          <p:cNvPr id="350" name="Google Shape;350;p17"/>
          <p:cNvCxnSpPr/>
          <p:nvPr/>
        </p:nvCxnSpPr>
        <p:spPr>
          <a:xfrm rot="10800000">
            <a:off x="1721971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3185875" y="1321065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4620526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6053808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17"/>
          <p:cNvCxnSpPr/>
          <p:nvPr/>
        </p:nvCxnSpPr>
        <p:spPr>
          <a:xfrm rot="10800000">
            <a:off x="7487809" y="1321073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5" name="Google Shape;355;p17"/>
          <p:cNvCxnSpPr/>
          <p:nvPr/>
        </p:nvCxnSpPr>
        <p:spPr>
          <a:xfrm rot="10800000">
            <a:off x="997162" y="412584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17"/>
          <p:cNvCxnSpPr/>
          <p:nvPr/>
        </p:nvCxnSpPr>
        <p:spPr>
          <a:xfrm rot="10800000">
            <a:off x="997162" y="353249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17"/>
          <p:cNvCxnSpPr/>
          <p:nvPr/>
        </p:nvCxnSpPr>
        <p:spPr>
          <a:xfrm rot="10800000">
            <a:off x="997162" y="293317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17"/>
          <p:cNvCxnSpPr/>
          <p:nvPr/>
        </p:nvCxnSpPr>
        <p:spPr>
          <a:xfrm rot="10800000">
            <a:off x="997162" y="2335841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17"/>
          <p:cNvCxnSpPr/>
          <p:nvPr/>
        </p:nvCxnSpPr>
        <p:spPr>
          <a:xfrm rot="10800000">
            <a:off x="997162" y="1737130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0" name="Google Shape;360;p17"/>
          <p:cNvCxnSpPr/>
          <p:nvPr/>
        </p:nvCxnSpPr>
        <p:spPr>
          <a:xfrm rot="10800000">
            <a:off x="997686" y="4545103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7"/>
          <p:cNvCxnSpPr/>
          <p:nvPr/>
        </p:nvCxnSpPr>
        <p:spPr>
          <a:xfrm rot="10800000">
            <a:off x="997311" y="1316605"/>
            <a:ext cx="0" cy="32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7"/>
          <p:cNvSpPr txBox="1"/>
          <p:nvPr>
            <p:ph idx="2" type="subTitle"/>
          </p:nvPr>
        </p:nvSpPr>
        <p:spPr>
          <a:xfrm>
            <a:off x="1730075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3" name="Google Shape;363;p17"/>
          <p:cNvSpPr txBox="1"/>
          <p:nvPr>
            <p:ph idx="3" type="subTitle"/>
          </p:nvPr>
        </p:nvSpPr>
        <p:spPr>
          <a:xfrm>
            <a:off x="3165294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4" name="Google Shape;364;p17"/>
          <p:cNvSpPr txBox="1"/>
          <p:nvPr>
            <p:ph idx="4" type="subTitle"/>
          </p:nvPr>
        </p:nvSpPr>
        <p:spPr>
          <a:xfrm>
            <a:off x="461146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5" name="Google Shape;365;p17"/>
          <p:cNvSpPr txBox="1"/>
          <p:nvPr>
            <p:ph idx="5" type="subTitle"/>
          </p:nvPr>
        </p:nvSpPr>
        <p:spPr>
          <a:xfrm>
            <a:off x="749042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6" name="Google Shape;366;p17"/>
          <p:cNvSpPr txBox="1"/>
          <p:nvPr>
            <p:ph idx="6" type="subTitle"/>
          </p:nvPr>
        </p:nvSpPr>
        <p:spPr>
          <a:xfrm>
            <a:off x="6052173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7" name="Google Shape;367;p17"/>
          <p:cNvSpPr txBox="1"/>
          <p:nvPr>
            <p:ph idx="7" type="subTitle"/>
          </p:nvPr>
        </p:nvSpPr>
        <p:spPr>
          <a:xfrm>
            <a:off x="286936" y="3435204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8" name="Google Shape;368;p17"/>
          <p:cNvSpPr txBox="1"/>
          <p:nvPr>
            <p:ph idx="8" type="subTitle"/>
          </p:nvPr>
        </p:nvSpPr>
        <p:spPr>
          <a:xfrm>
            <a:off x="286936" y="4047421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9" name="Google Shape;369;p17"/>
          <p:cNvSpPr txBox="1"/>
          <p:nvPr>
            <p:ph idx="9" type="subTitle"/>
          </p:nvPr>
        </p:nvSpPr>
        <p:spPr>
          <a:xfrm>
            <a:off x="286936" y="2240202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0" name="Google Shape;370;p17"/>
          <p:cNvSpPr txBox="1"/>
          <p:nvPr>
            <p:ph idx="13" type="subTitle"/>
          </p:nvPr>
        </p:nvSpPr>
        <p:spPr>
          <a:xfrm>
            <a:off x="286936" y="2859829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1" name="Google Shape;371;p17"/>
          <p:cNvSpPr txBox="1"/>
          <p:nvPr>
            <p:ph idx="14" type="subTitle"/>
          </p:nvPr>
        </p:nvSpPr>
        <p:spPr>
          <a:xfrm>
            <a:off x="286936" y="1641475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2">
  <p:cSld name="CUSTOM_7_1_1_1_1_1_1_1_1_1_1_1_1_1_1_1_1_8">
    <p:bg>
      <p:bgPr>
        <a:solidFill>
          <a:schemeClr val="dk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idx="1" type="body"/>
          </p:nvPr>
        </p:nvSpPr>
        <p:spPr>
          <a:xfrm>
            <a:off x="68326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4" name="Google Shape;374;p18"/>
          <p:cNvSpPr txBox="1"/>
          <p:nvPr>
            <p:ph idx="2" type="body"/>
          </p:nvPr>
        </p:nvSpPr>
        <p:spPr>
          <a:xfrm>
            <a:off x="46195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5" name="Google Shape;375;p18"/>
          <p:cNvSpPr txBox="1"/>
          <p:nvPr>
            <p:ph idx="3" type="body"/>
          </p:nvPr>
        </p:nvSpPr>
        <p:spPr>
          <a:xfrm>
            <a:off x="24065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6" name="Google Shape;376;p18"/>
          <p:cNvSpPr txBox="1"/>
          <p:nvPr>
            <p:ph idx="4" type="body"/>
          </p:nvPr>
        </p:nvSpPr>
        <p:spPr>
          <a:xfrm>
            <a:off x="1934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5" type="body"/>
          </p:nvPr>
        </p:nvSpPr>
        <p:spPr>
          <a:xfrm>
            <a:off x="68313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6" type="body"/>
          </p:nvPr>
        </p:nvSpPr>
        <p:spPr>
          <a:xfrm>
            <a:off x="46183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7" type="body"/>
          </p:nvPr>
        </p:nvSpPr>
        <p:spPr>
          <a:xfrm>
            <a:off x="24052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8" type="body"/>
          </p:nvPr>
        </p:nvSpPr>
        <p:spPr>
          <a:xfrm>
            <a:off x="1922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1" name="Google Shape;381;p18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82" name="Google Shape;382;p18"/>
          <p:cNvSpPr txBox="1"/>
          <p:nvPr>
            <p:ph idx="9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83" name="Google Shape;383;p18"/>
          <p:cNvSpPr txBox="1"/>
          <p:nvPr>
            <p:ph idx="13" type="title"/>
          </p:nvPr>
        </p:nvSpPr>
        <p:spPr>
          <a:xfrm>
            <a:off x="6996850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4" type="title"/>
          </p:nvPr>
        </p:nvSpPr>
        <p:spPr>
          <a:xfrm>
            <a:off x="4783238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5" type="title"/>
          </p:nvPr>
        </p:nvSpPr>
        <p:spPr>
          <a:xfrm>
            <a:off x="2546913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6" type="title"/>
          </p:nvPr>
        </p:nvSpPr>
        <p:spPr>
          <a:xfrm>
            <a:off x="355638" y="136576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7" type="title"/>
          </p:nvPr>
        </p:nvSpPr>
        <p:spPr>
          <a:xfrm>
            <a:off x="7002200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8" name="Google Shape;388;p18"/>
          <p:cNvSpPr txBox="1"/>
          <p:nvPr>
            <p:ph idx="18" type="title"/>
          </p:nvPr>
        </p:nvSpPr>
        <p:spPr>
          <a:xfrm>
            <a:off x="4788588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19" type="title"/>
          </p:nvPr>
        </p:nvSpPr>
        <p:spPr>
          <a:xfrm>
            <a:off x="2552263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20" type="title"/>
          </p:nvPr>
        </p:nvSpPr>
        <p:spPr>
          <a:xfrm>
            <a:off x="360988" y="316431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3">
  <p:cSld name="CUSTOM_7_1_1_1_1_1_1_1_1_1_1_1_1_1_1_1_1_7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3" name="Google Shape;393;p19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94" name="Google Shape;394;p19"/>
          <p:cNvSpPr txBox="1"/>
          <p:nvPr>
            <p:ph idx="2" type="subTitle"/>
          </p:nvPr>
        </p:nvSpPr>
        <p:spPr>
          <a:xfrm>
            <a:off x="193100" y="37800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idx="3" type="subTitle"/>
          </p:nvPr>
        </p:nvSpPr>
        <p:spPr>
          <a:xfrm>
            <a:off x="1852425" y="40676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6" name="Google Shape;396;p19"/>
          <p:cNvSpPr txBox="1"/>
          <p:nvPr>
            <p:ph idx="4" type="subTitle"/>
          </p:nvPr>
        </p:nvSpPr>
        <p:spPr>
          <a:xfrm>
            <a:off x="193100" y="2519863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5" type="subTitle"/>
          </p:nvPr>
        </p:nvSpPr>
        <p:spPr>
          <a:xfrm>
            <a:off x="1852425" y="2807463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6" type="subTitle"/>
          </p:nvPr>
        </p:nvSpPr>
        <p:spPr>
          <a:xfrm>
            <a:off x="219077" y="12597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7" type="subTitle"/>
          </p:nvPr>
        </p:nvSpPr>
        <p:spPr>
          <a:xfrm>
            <a:off x="1852425" y="15473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8" type="body"/>
          </p:nvPr>
        </p:nvSpPr>
        <p:spPr>
          <a:xfrm>
            <a:off x="189973" y="46654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9" type="body"/>
          </p:nvPr>
        </p:nvSpPr>
        <p:spPr>
          <a:xfrm>
            <a:off x="189973" y="3405288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13" type="body"/>
          </p:nvPr>
        </p:nvSpPr>
        <p:spPr>
          <a:xfrm>
            <a:off x="199273" y="21451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4">
  <p:cSld name="CUSTOM_7_1_1_1_1_1_1_1_1_1_1_1_1_1_1_1_1_7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5" name="Google Shape;405;p20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406" name="Google Shape;406;p20"/>
          <p:cNvSpPr txBox="1"/>
          <p:nvPr>
            <p:ph idx="2" type="subTitle"/>
          </p:nvPr>
        </p:nvSpPr>
        <p:spPr>
          <a:xfrm>
            <a:off x="189375" y="42642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7" name="Google Shape;407;p20"/>
          <p:cNvSpPr txBox="1"/>
          <p:nvPr>
            <p:ph idx="3" type="subTitle"/>
          </p:nvPr>
        </p:nvSpPr>
        <p:spPr>
          <a:xfrm>
            <a:off x="190425" y="36933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8" name="Google Shape;408;p20"/>
          <p:cNvSpPr txBox="1"/>
          <p:nvPr>
            <p:ph idx="4" type="subTitle"/>
          </p:nvPr>
        </p:nvSpPr>
        <p:spPr>
          <a:xfrm>
            <a:off x="190425" y="31180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9" name="Google Shape;409;p20"/>
          <p:cNvSpPr txBox="1"/>
          <p:nvPr>
            <p:ph idx="5" type="subTitle"/>
          </p:nvPr>
        </p:nvSpPr>
        <p:spPr>
          <a:xfrm>
            <a:off x="191475" y="25471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20"/>
          <p:cNvSpPr txBox="1"/>
          <p:nvPr>
            <p:ph idx="6" type="subTitle"/>
          </p:nvPr>
        </p:nvSpPr>
        <p:spPr>
          <a:xfrm>
            <a:off x="190950" y="19717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1" name="Google Shape;411;p20"/>
          <p:cNvSpPr txBox="1"/>
          <p:nvPr>
            <p:ph idx="7" type="subTitle"/>
          </p:nvPr>
        </p:nvSpPr>
        <p:spPr>
          <a:xfrm>
            <a:off x="192000" y="14008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2" name="Google Shape;412;p20"/>
          <p:cNvSpPr txBox="1"/>
          <p:nvPr>
            <p:ph idx="8" type="subTitle"/>
          </p:nvPr>
        </p:nvSpPr>
        <p:spPr>
          <a:xfrm>
            <a:off x="1967073" y="25501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3" name="Google Shape;413;p20"/>
          <p:cNvSpPr txBox="1"/>
          <p:nvPr>
            <p:ph idx="9" type="subTitle"/>
          </p:nvPr>
        </p:nvSpPr>
        <p:spPr>
          <a:xfrm>
            <a:off x="1967073" y="14008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4" name="Google Shape;414;p20"/>
          <p:cNvSpPr txBox="1"/>
          <p:nvPr>
            <p:ph idx="13" type="subTitle"/>
          </p:nvPr>
        </p:nvSpPr>
        <p:spPr>
          <a:xfrm>
            <a:off x="1967073" y="19717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5" name="Google Shape;415;p20"/>
          <p:cNvSpPr txBox="1"/>
          <p:nvPr>
            <p:ph idx="14" type="subTitle"/>
          </p:nvPr>
        </p:nvSpPr>
        <p:spPr>
          <a:xfrm>
            <a:off x="1967073" y="31210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6" name="Google Shape;416;p20"/>
          <p:cNvSpPr txBox="1"/>
          <p:nvPr>
            <p:ph idx="15" type="subTitle"/>
          </p:nvPr>
        </p:nvSpPr>
        <p:spPr>
          <a:xfrm>
            <a:off x="1967073" y="42628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7" name="Google Shape;417;p20"/>
          <p:cNvSpPr txBox="1"/>
          <p:nvPr>
            <p:ph idx="16" type="subTitle"/>
          </p:nvPr>
        </p:nvSpPr>
        <p:spPr>
          <a:xfrm>
            <a:off x="1967073" y="36919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8" name="Google Shape;418;p20"/>
          <p:cNvSpPr txBox="1"/>
          <p:nvPr>
            <p:ph idx="17" type="body"/>
          </p:nvPr>
        </p:nvSpPr>
        <p:spPr>
          <a:xfrm>
            <a:off x="3741773" y="19732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9" name="Google Shape;419;p20"/>
          <p:cNvSpPr txBox="1"/>
          <p:nvPr>
            <p:ph idx="18" type="body"/>
          </p:nvPr>
        </p:nvSpPr>
        <p:spPr>
          <a:xfrm>
            <a:off x="3741773" y="25515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0" name="Google Shape;420;p20"/>
          <p:cNvSpPr txBox="1"/>
          <p:nvPr>
            <p:ph idx="19" type="body"/>
          </p:nvPr>
        </p:nvSpPr>
        <p:spPr>
          <a:xfrm>
            <a:off x="3741773" y="31224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1" name="Google Shape;421;p20"/>
          <p:cNvSpPr txBox="1"/>
          <p:nvPr>
            <p:ph idx="20" type="body"/>
          </p:nvPr>
        </p:nvSpPr>
        <p:spPr>
          <a:xfrm>
            <a:off x="3741773" y="36933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2" name="Google Shape;422;p20"/>
          <p:cNvSpPr txBox="1"/>
          <p:nvPr>
            <p:ph idx="21" type="body"/>
          </p:nvPr>
        </p:nvSpPr>
        <p:spPr>
          <a:xfrm>
            <a:off x="3741773" y="42642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3" name="Google Shape;423;p20"/>
          <p:cNvSpPr txBox="1"/>
          <p:nvPr>
            <p:ph idx="22" type="body"/>
          </p:nvPr>
        </p:nvSpPr>
        <p:spPr>
          <a:xfrm>
            <a:off x="3741773" y="14023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7_1_1_1_1_1_1_1_1_1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322100" y="470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4322100" y="5385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4322100" y="10613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4322100" y="15602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4322100" y="209436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4322100" y="26053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4322100" y="31201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4322100" y="36348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4322100" y="4152488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>
            <a:off x="4322100" y="46672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8440475" y="353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29" name="Google Shape;29;p3"/>
          <p:cNvSpPr txBox="1"/>
          <p:nvPr>
            <p:ph idx="15" type="subTitle"/>
          </p:nvPr>
        </p:nvSpPr>
        <p:spPr>
          <a:xfrm>
            <a:off x="8440475" y="5268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0" name="Google Shape;30;p3"/>
          <p:cNvSpPr txBox="1"/>
          <p:nvPr>
            <p:ph idx="16" type="subTitle"/>
          </p:nvPr>
        </p:nvSpPr>
        <p:spPr>
          <a:xfrm>
            <a:off x="8440475" y="10496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1" name="Google Shape;31;p3"/>
          <p:cNvSpPr txBox="1"/>
          <p:nvPr>
            <p:ph idx="17" type="subTitle"/>
          </p:nvPr>
        </p:nvSpPr>
        <p:spPr>
          <a:xfrm>
            <a:off x="8440475" y="15485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8440475" y="208266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3" name="Google Shape;33;p3"/>
          <p:cNvSpPr txBox="1"/>
          <p:nvPr>
            <p:ph idx="19" type="subTitle"/>
          </p:nvPr>
        </p:nvSpPr>
        <p:spPr>
          <a:xfrm>
            <a:off x="8440475" y="25936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4" name="Google Shape;34;p3"/>
          <p:cNvSpPr txBox="1"/>
          <p:nvPr>
            <p:ph idx="20" type="subTitle"/>
          </p:nvPr>
        </p:nvSpPr>
        <p:spPr>
          <a:xfrm>
            <a:off x="8440475" y="31084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5" name="Google Shape;35;p3"/>
          <p:cNvSpPr txBox="1"/>
          <p:nvPr>
            <p:ph idx="21" type="subTitle"/>
          </p:nvPr>
        </p:nvSpPr>
        <p:spPr>
          <a:xfrm>
            <a:off x="8440475" y="36231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6" name="Google Shape;36;p3"/>
          <p:cNvSpPr txBox="1"/>
          <p:nvPr>
            <p:ph idx="22" type="subTitle"/>
          </p:nvPr>
        </p:nvSpPr>
        <p:spPr>
          <a:xfrm>
            <a:off x="8440475" y="4140788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7" name="Google Shape;37;p3"/>
          <p:cNvSpPr txBox="1"/>
          <p:nvPr>
            <p:ph idx="23" type="subTitle"/>
          </p:nvPr>
        </p:nvSpPr>
        <p:spPr>
          <a:xfrm>
            <a:off x="8440475" y="46555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594025" y="184702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6" name="Google Shape;426;p2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7" name="Google Shape;427;p2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8" name="Google Shape;428;p2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9" name="Google Shape;429;p21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0" name="Google Shape;430;p21"/>
          <p:cNvSpPr txBox="1"/>
          <p:nvPr>
            <p:ph idx="4" type="subTitle"/>
          </p:nvPr>
        </p:nvSpPr>
        <p:spPr>
          <a:xfrm>
            <a:off x="1759000" y="30177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1"/>
          <p:cNvSpPr txBox="1"/>
          <p:nvPr>
            <p:ph idx="5" type="subTitle"/>
          </p:nvPr>
        </p:nvSpPr>
        <p:spPr>
          <a:xfrm>
            <a:off x="1758250" y="16637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1"/>
          <p:cNvSpPr txBox="1"/>
          <p:nvPr>
            <p:ph idx="6" type="subTitle"/>
          </p:nvPr>
        </p:nvSpPr>
        <p:spPr>
          <a:xfrm>
            <a:off x="1758250" y="23406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1"/>
          <p:cNvSpPr txBox="1"/>
          <p:nvPr>
            <p:ph idx="7" type="subTitle"/>
          </p:nvPr>
        </p:nvSpPr>
        <p:spPr>
          <a:xfrm>
            <a:off x="1758250" y="36948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1"/>
          <p:cNvSpPr txBox="1"/>
          <p:nvPr>
            <p:ph idx="8" type="subTitle"/>
          </p:nvPr>
        </p:nvSpPr>
        <p:spPr>
          <a:xfrm>
            <a:off x="1758250" y="43670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1"/>
          <p:cNvSpPr txBox="1"/>
          <p:nvPr>
            <p:ph idx="9" type="subTitle"/>
          </p:nvPr>
        </p:nvSpPr>
        <p:spPr>
          <a:xfrm>
            <a:off x="228148" y="30199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3" type="subTitle"/>
          </p:nvPr>
        </p:nvSpPr>
        <p:spPr>
          <a:xfrm>
            <a:off x="228148" y="16660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14" type="subTitle"/>
          </p:nvPr>
        </p:nvSpPr>
        <p:spPr>
          <a:xfrm>
            <a:off x="228148" y="23428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8" name="Google Shape;438;p21"/>
          <p:cNvSpPr txBox="1"/>
          <p:nvPr>
            <p:ph idx="15" type="subTitle"/>
          </p:nvPr>
        </p:nvSpPr>
        <p:spPr>
          <a:xfrm>
            <a:off x="228148" y="36970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9" name="Google Shape;439;p21"/>
          <p:cNvSpPr txBox="1"/>
          <p:nvPr>
            <p:ph idx="16" type="subTitle"/>
          </p:nvPr>
        </p:nvSpPr>
        <p:spPr>
          <a:xfrm>
            <a:off x="228148" y="43693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40" name="Google Shape;440;p21"/>
          <p:cNvSpPr txBox="1"/>
          <p:nvPr>
            <p:ph idx="17" type="title"/>
          </p:nvPr>
        </p:nvSpPr>
        <p:spPr>
          <a:xfrm>
            <a:off x="596525" y="753331"/>
            <a:ext cx="7062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21"/>
          <p:cNvSpPr txBox="1"/>
          <p:nvPr>
            <p:ph idx="18" type="body"/>
          </p:nvPr>
        </p:nvSpPr>
        <p:spPr>
          <a:xfrm>
            <a:off x="4571300" y="43670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21"/>
          <p:cNvSpPr txBox="1"/>
          <p:nvPr>
            <p:ph idx="19" type="body"/>
          </p:nvPr>
        </p:nvSpPr>
        <p:spPr>
          <a:xfrm>
            <a:off x="4571300" y="36948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3" name="Google Shape;443;p21"/>
          <p:cNvSpPr txBox="1"/>
          <p:nvPr>
            <p:ph idx="20" type="body"/>
          </p:nvPr>
        </p:nvSpPr>
        <p:spPr>
          <a:xfrm>
            <a:off x="4571300" y="30177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21" type="body"/>
          </p:nvPr>
        </p:nvSpPr>
        <p:spPr>
          <a:xfrm>
            <a:off x="4571300" y="23406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22" type="body"/>
          </p:nvPr>
        </p:nvSpPr>
        <p:spPr>
          <a:xfrm>
            <a:off x="4571300" y="16637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3">
  <p:cSld name="CUSTOM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0" name="Google Shape;450;p2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1" name="Google Shape;451;p2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452" name="Google Shape;452;p22"/>
          <p:cNvGrpSpPr/>
          <p:nvPr/>
        </p:nvGrpSpPr>
        <p:grpSpPr>
          <a:xfrm>
            <a:off x="-2450" y="131788"/>
            <a:ext cx="9144000" cy="5011712"/>
            <a:chOff x="-2450" y="131788"/>
            <a:chExt cx="9144000" cy="5011712"/>
          </a:xfrm>
        </p:grpSpPr>
        <p:sp>
          <p:nvSpPr>
            <p:cNvPr id="453" name="Google Shape;453;p22"/>
            <p:cNvSpPr/>
            <p:nvPr/>
          </p:nvSpPr>
          <p:spPr>
            <a:xfrm>
              <a:off x="-2450" y="486600"/>
              <a:ext cx="9144000" cy="4656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278763" y="1317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55" name="Google Shape;455;p2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4" type="subTitle"/>
          </p:nvPr>
        </p:nvSpPr>
        <p:spPr>
          <a:xfrm>
            <a:off x="229085" y="1666050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5" type="subTitle"/>
          </p:nvPr>
        </p:nvSpPr>
        <p:spPr>
          <a:xfrm>
            <a:off x="229085" y="2341863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9" name="Google Shape;459;p22"/>
          <p:cNvSpPr txBox="1"/>
          <p:nvPr>
            <p:ph idx="6" type="subTitle"/>
          </p:nvPr>
        </p:nvSpPr>
        <p:spPr>
          <a:xfrm>
            <a:off x="229085" y="3018975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7" type="subTitle"/>
          </p:nvPr>
        </p:nvSpPr>
        <p:spPr>
          <a:xfrm>
            <a:off x="229085" y="36947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8" type="subTitle"/>
          </p:nvPr>
        </p:nvSpPr>
        <p:spPr>
          <a:xfrm>
            <a:off x="229085" y="43718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2" name="Google Shape;462;p22"/>
          <p:cNvSpPr txBox="1"/>
          <p:nvPr>
            <p:ph idx="9" type="title"/>
          </p:nvPr>
        </p:nvSpPr>
        <p:spPr>
          <a:xfrm>
            <a:off x="596525" y="753324"/>
            <a:ext cx="7062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2"/>
          <p:cNvSpPr txBox="1"/>
          <p:nvPr>
            <p:ph idx="13" type="subTitle"/>
          </p:nvPr>
        </p:nvSpPr>
        <p:spPr>
          <a:xfrm>
            <a:off x="79169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4" name="Google Shape;464;p22"/>
          <p:cNvSpPr txBox="1"/>
          <p:nvPr>
            <p:ph idx="14" type="subTitle"/>
          </p:nvPr>
        </p:nvSpPr>
        <p:spPr>
          <a:xfrm>
            <a:off x="6689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5" type="subTitle"/>
          </p:nvPr>
        </p:nvSpPr>
        <p:spPr>
          <a:xfrm>
            <a:off x="5462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16" type="subTitle"/>
          </p:nvPr>
        </p:nvSpPr>
        <p:spPr>
          <a:xfrm>
            <a:off x="423583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17" type="subTitle"/>
          </p:nvPr>
        </p:nvSpPr>
        <p:spPr>
          <a:xfrm>
            <a:off x="300801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18" type="subTitle"/>
          </p:nvPr>
        </p:nvSpPr>
        <p:spPr>
          <a:xfrm>
            <a:off x="17816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">
  <p:cSld name="CUSTOM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1" name="Google Shape;471;p23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2" name="Google Shape;472;p23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3" name="Google Shape;473;p23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3"/>
          <p:cNvSpPr txBox="1"/>
          <p:nvPr>
            <p:ph idx="3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 1">
  <p:cSld name="CUSTOM_3_1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7" name="Google Shape;477;p24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8" name="Google Shape;478;p24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2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4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 1">
  <p:cSld name="CUSTOM_7_1_1_1_1_1_1_1_1_1_1_1_1_1_1_1_1_6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/>
          <p:nvPr>
            <p:ph type="title"/>
          </p:nvPr>
        </p:nvSpPr>
        <p:spPr>
          <a:xfrm>
            <a:off x="218425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3" name="Google Shape;483;p25"/>
          <p:cNvSpPr txBox="1"/>
          <p:nvPr>
            <p:ph idx="2" type="title"/>
          </p:nvPr>
        </p:nvSpPr>
        <p:spPr>
          <a:xfrm>
            <a:off x="3962263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4" name="Google Shape;484;p25"/>
          <p:cNvSpPr txBox="1"/>
          <p:nvPr>
            <p:ph idx="3" type="title"/>
          </p:nvPr>
        </p:nvSpPr>
        <p:spPr>
          <a:xfrm>
            <a:off x="406525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5" name="Google Shape;485;p25"/>
          <p:cNvSpPr txBox="1"/>
          <p:nvPr>
            <p:ph idx="4" type="title"/>
          </p:nvPr>
        </p:nvSpPr>
        <p:spPr>
          <a:xfrm>
            <a:off x="572960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6" name="Google Shape;486;p25"/>
          <p:cNvSpPr txBox="1"/>
          <p:nvPr>
            <p:ph idx="5" type="title"/>
          </p:nvPr>
        </p:nvSpPr>
        <p:spPr>
          <a:xfrm>
            <a:off x="7518138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2247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8" name="Google Shape;488;p25"/>
          <p:cNvSpPr txBox="1"/>
          <p:nvPr>
            <p:ph idx="7" type="title"/>
          </p:nvPr>
        </p:nvSpPr>
        <p:spPr>
          <a:xfrm>
            <a:off x="20038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9" name="Google Shape;489;p25"/>
          <p:cNvSpPr txBox="1"/>
          <p:nvPr>
            <p:ph idx="8" type="title"/>
          </p:nvPr>
        </p:nvSpPr>
        <p:spPr>
          <a:xfrm>
            <a:off x="37805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0" name="Google Shape;490;p25"/>
          <p:cNvSpPr txBox="1"/>
          <p:nvPr>
            <p:ph idx="9" type="title"/>
          </p:nvPr>
        </p:nvSpPr>
        <p:spPr>
          <a:xfrm>
            <a:off x="55586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1" name="Google Shape;491;p25"/>
          <p:cNvSpPr txBox="1"/>
          <p:nvPr>
            <p:ph idx="13" type="title"/>
          </p:nvPr>
        </p:nvSpPr>
        <p:spPr>
          <a:xfrm>
            <a:off x="73364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2" name="Google Shape;492;p25"/>
          <p:cNvSpPr txBox="1"/>
          <p:nvPr>
            <p:ph idx="14" type="title"/>
          </p:nvPr>
        </p:nvSpPr>
        <p:spPr>
          <a:xfrm>
            <a:off x="73399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3" name="Google Shape;493;p25"/>
          <p:cNvSpPr txBox="1"/>
          <p:nvPr>
            <p:ph idx="15" type="title"/>
          </p:nvPr>
        </p:nvSpPr>
        <p:spPr>
          <a:xfrm>
            <a:off x="37800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4" name="Google Shape;494;p25"/>
          <p:cNvSpPr txBox="1"/>
          <p:nvPr>
            <p:ph idx="16" type="title"/>
          </p:nvPr>
        </p:nvSpPr>
        <p:spPr>
          <a:xfrm>
            <a:off x="55571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5" name="Google Shape;495;p25"/>
          <p:cNvSpPr txBox="1"/>
          <p:nvPr>
            <p:ph idx="17" type="title"/>
          </p:nvPr>
        </p:nvSpPr>
        <p:spPr>
          <a:xfrm>
            <a:off x="2276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6" name="Google Shape;496;p25"/>
          <p:cNvSpPr txBox="1"/>
          <p:nvPr>
            <p:ph idx="18" type="title"/>
          </p:nvPr>
        </p:nvSpPr>
        <p:spPr>
          <a:xfrm>
            <a:off x="20047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7" name="Google Shape;497;p25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8" name="Google Shape;498;p25"/>
          <p:cNvSpPr txBox="1"/>
          <p:nvPr>
            <p:ph idx="19" type="body"/>
          </p:nvPr>
        </p:nvSpPr>
        <p:spPr>
          <a:xfrm>
            <a:off x="223881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idx="20" type="body"/>
          </p:nvPr>
        </p:nvSpPr>
        <p:spPr>
          <a:xfrm>
            <a:off x="2004019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0" name="Google Shape;500;p25"/>
          <p:cNvSpPr txBox="1"/>
          <p:nvPr>
            <p:ph idx="21" type="body"/>
          </p:nvPr>
        </p:nvSpPr>
        <p:spPr>
          <a:xfrm>
            <a:off x="37800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1" name="Google Shape;501;p25"/>
          <p:cNvSpPr txBox="1"/>
          <p:nvPr>
            <p:ph idx="22" type="body"/>
          </p:nvPr>
        </p:nvSpPr>
        <p:spPr>
          <a:xfrm>
            <a:off x="55571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2" name="Google Shape;502;p25"/>
          <p:cNvSpPr txBox="1"/>
          <p:nvPr>
            <p:ph idx="23" type="body"/>
          </p:nvPr>
        </p:nvSpPr>
        <p:spPr>
          <a:xfrm>
            <a:off x="73342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3" name="Google Shape;503;p25"/>
          <p:cNvSpPr txBox="1"/>
          <p:nvPr>
            <p:ph idx="24" type="body"/>
          </p:nvPr>
        </p:nvSpPr>
        <p:spPr>
          <a:xfrm>
            <a:off x="226606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4" name="Google Shape;504;p25"/>
          <p:cNvSpPr txBox="1"/>
          <p:nvPr>
            <p:ph idx="25" type="body"/>
          </p:nvPr>
        </p:nvSpPr>
        <p:spPr>
          <a:xfrm>
            <a:off x="2006744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25"/>
          <p:cNvSpPr txBox="1"/>
          <p:nvPr>
            <p:ph idx="26" type="body"/>
          </p:nvPr>
        </p:nvSpPr>
        <p:spPr>
          <a:xfrm>
            <a:off x="37827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6" name="Google Shape;506;p25"/>
          <p:cNvSpPr txBox="1"/>
          <p:nvPr>
            <p:ph idx="27" type="body"/>
          </p:nvPr>
        </p:nvSpPr>
        <p:spPr>
          <a:xfrm>
            <a:off x="55598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7" name="Google Shape;507;p25"/>
          <p:cNvSpPr txBox="1"/>
          <p:nvPr>
            <p:ph idx="28" type="body"/>
          </p:nvPr>
        </p:nvSpPr>
        <p:spPr>
          <a:xfrm>
            <a:off x="7339713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8" name="Google Shape;508;p25"/>
          <p:cNvSpPr txBox="1"/>
          <p:nvPr>
            <p:ph idx="29" type="body"/>
          </p:nvPr>
        </p:nvSpPr>
        <p:spPr>
          <a:xfrm>
            <a:off x="223519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25"/>
          <p:cNvSpPr txBox="1"/>
          <p:nvPr>
            <p:ph idx="30" type="body"/>
          </p:nvPr>
        </p:nvSpPr>
        <p:spPr>
          <a:xfrm>
            <a:off x="200365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25"/>
          <p:cNvSpPr txBox="1"/>
          <p:nvPr>
            <p:ph idx="31" type="body"/>
          </p:nvPr>
        </p:nvSpPr>
        <p:spPr>
          <a:xfrm>
            <a:off x="3779701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25"/>
          <p:cNvSpPr txBox="1"/>
          <p:nvPr>
            <p:ph idx="32" type="body"/>
          </p:nvPr>
        </p:nvSpPr>
        <p:spPr>
          <a:xfrm>
            <a:off x="5556800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2" name="Google Shape;512;p25"/>
          <p:cNvSpPr txBox="1"/>
          <p:nvPr>
            <p:ph idx="33" type="body"/>
          </p:nvPr>
        </p:nvSpPr>
        <p:spPr>
          <a:xfrm>
            <a:off x="733662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5" name="Google Shape;51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0" name="Google Shape;5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4" name="Google Shape;524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" name="Google Shape;43;p4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399000" y="2328176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4"/>
          <p:cNvSpPr txBox="1"/>
          <p:nvPr>
            <p:ph idx="5" type="title"/>
          </p:nvPr>
        </p:nvSpPr>
        <p:spPr>
          <a:xfrm>
            <a:off x="1399000" y="3779000"/>
            <a:ext cx="6881700" cy="77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4"/>
          <p:cNvSpPr txBox="1"/>
          <p:nvPr>
            <p:ph idx="6" type="title"/>
          </p:nvPr>
        </p:nvSpPr>
        <p:spPr>
          <a:xfrm>
            <a:off x="1399000" y="858998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4"/>
          <p:cNvSpPr/>
          <p:nvPr/>
        </p:nvSpPr>
        <p:spPr>
          <a:xfrm>
            <a:off x="1399001" y="4559050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399026" y="31061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1399001" y="16403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" name="Google Shape;51;p4"/>
          <p:cNvSpPr txBox="1"/>
          <p:nvPr>
            <p:ph idx="7" type="title"/>
          </p:nvPr>
        </p:nvSpPr>
        <p:spPr>
          <a:xfrm>
            <a:off x="1552450" y="3144818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8" type="title"/>
          </p:nvPr>
        </p:nvSpPr>
        <p:spPr>
          <a:xfrm>
            <a:off x="1552450" y="4601474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9" type="title"/>
          </p:nvPr>
        </p:nvSpPr>
        <p:spPr>
          <a:xfrm>
            <a:off x="1552450" y="1678277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4" name="Google Shape;54;p4"/>
          <p:cNvSpPr/>
          <p:nvPr>
            <p:ph idx="13" type="pic"/>
          </p:nvPr>
        </p:nvSpPr>
        <p:spPr>
          <a:xfrm>
            <a:off x="325850" y="9285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4"/>
          <p:cNvSpPr/>
          <p:nvPr>
            <p:ph idx="14" type="pic"/>
          </p:nvPr>
        </p:nvSpPr>
        <p:spPr>
          <a:xfrm>
            <a:off x="325850" y="23963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4"/>
          <p:cNvSpPr/>
          <p:nvPr>
            <p:ph idx="15" type="pic"/>
          </p:nvPr>
        </p:nvSpPr>
        <p:spPr>
          <a:xfrm>
            <a:off x="325850" y="384917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3060150" y="159825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3060150" y="310820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3060150" y="4553025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9" name="Google Shape;529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4" name="Google Shape;534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44" name="Google Shape;544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5" name="Google Shape;545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6" name="Google Shape;546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7" name="Google Shape;547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8" name="Google Shape;548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9" name="Google Shape;549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52" name="Google Shape;552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3" name="Google Shape;553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6" name="Google Shape;556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7" name="Google Shape;557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8" name="Google Shape;558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9" name="Google Shape;559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2" name="Google Shape;562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3" name="Google Shape;563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4" name="Google Shape;564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5" name="Google Shape;565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7" name="Google Shape;567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 2">
  <p:cSld name="CUSTOM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5" type="title"/>
          </p:nvPr>
        </p:nvSpPr>
        <p:spPr>
          <a:xfrm>
            <a:off x="1279000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6" type="title"/>
          </p:nvPr>
        </p:nvSpPr>
        <p:spPr>
          <a:xfrm>
            <a:off x="127900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7" type="title"/>
          </p:nvPr>
        </p:nvSpPr>
        <p:spPr>
          <a:xfrm>
            <a:off x="491785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8" type="title"/>
          </p:nvPr>
        </p:nvSpPr>
        <p:spPr>
          <a:xfrm>
            <a:off x="491785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9" type="title"/>
          </p:nvPr>
        </p:nvSpPr>
        <p:spPr>
          <a:xfrm>
            <a:off x="4925175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5"/>
          <p:cNvSpPr/>
          <p:nvPr>
            <p:ph idx="13" type="pic"/>
          </p:nvPr>
        </p:nvSpPr>
        <p:spPr>
          <a:xfrm>
            <a:off x="402115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5"/>
          <p:cNvSpPr/>
          <p:nvPr>
            <p:ph idx="14" type="pic"/>
          </p:nvPr>
        </p:nvSpPr>
        <p:spPr>
          <a:xfrm>
            <a:off x="402115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" name="Google Shape;74;p5"/>
          <p:cNvSpPr/>
          <p:nvPr>
            <p:ph idx="15" type="pic"/>
          </p:nvPr>
        </p:nvSpPr>
        <p:spPr>
          <a:xfrm>
            <a:off x="402115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" name="Google Shape;75;p5"/>
          <p:cNvSpPr/>
          <p:nvPr>
            <p:ph idx="16" type="pic"/>
          </p:nvPr>
        </p:nvSpPr>
        <p:spPr>
          <a:xfrm>
            <a:off x="37730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5"/>
          <p:cNvSpPr/>
          <p:nvPr>
            <p:ph idx="17" type="pic"/>
          </p:nvPr>
        </p:nvSpPr>
        <p:spPr>
          <a:xfrm>
            <a:off x="37730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5"/>
          <p:cNvSpPr/>
          <p:nvPr>
            <p:ph idx="18" type="pic"/>
          </p:nvPr>
        </p:nvSpPr>
        <p:spPr>
          <a:xfrm>
            <a:off x="37730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5"/>
          <p:cNvSpPr txBox="1"/>
          <p:nvPr>
            <p:ph idx="19" type="title"/>
          </p:nvPr>
        </p:nvSpPr>
        <p:spPr>
          <a:xfrm>
            <a:off x="127900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5"/>
          <p:cNvSpPr txBox="1"/>
          <p:nvPr>
            <p:ph idx="20" type="body"/>
          </p:nvPr>
        </p:nvSpPr>
        <p:spPr>
          <a:xfrm>
            <a:off x="127900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1" type="body"/>
          </p:nvPr>
        </p:nvSpPr>
        <p:spPr>
          <a:xfrm>
            <a:off x="127900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22" type="body"/>
          </p:nvPr>
        </p:nvSpPr>
        <p:spPr>
          <a:xfrm>
            <a:off x="127900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23" type="body"/>
          </p:nvPr>
        </p:nvSpPr>
        <p:spPr>
          <a:xfrm>
            <a:off x="491785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4" type="body"/>
          </p:nvPr>
        </p:nvSpPr>
        <p:spPr>
          <a:xfrm>
            <a:off x="491785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25" type="body"/>
          </p:nvPr>
        </p:nvSpPr>
        <p:spPr>
          <a:xfrm>
            <a:off x="491785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0" name="Google Shape;570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1" name="Google Shape;571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2" name="Google Shape;572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3" name="Google Shape;573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4" name="Google Shape;574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5" name="Google Shape;575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0" name="Google Shape;580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3" name="Google Shape;583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7" name="Google Shape;587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8" name="Google Shape;588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1" name="Google Shape;591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6" name="Google Shape;5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97" name="Google Shape;597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8" name="Google Shape;598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9" name="Google Shape;599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10" name="Google Shape;610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lder">
  <p:cSld name="BLANK_1_1_1_1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6"/>
          <p:cNvGrpSpPr/>
          <p:nvPr/>
        </p:nvGrpSpPr>
        <p:grpSpPr>
          <a:xfrm>
            <a:off x="228600" y="210088"/>
            <a:ext cx="8686800" cy="4676475"/>
            <a:chOff x="228600" y="210088"/>
            <a:chExt cx="8686800" cy="4676475"/>
          </a:xfrm>
        </p:grpSpPr>
        <p:sp>
          <p:nvSpPr>
            <p:cNvPr id="87" name="Google Shape;87;p6"/>
            <p:cNvSpPr/>
            <p:nvPr/>
          </p:nvSpPr>
          <p:spPr>
            <a:xfrm>
              <a:off x="228600" y="566563"/>
              <a:ext cx="8686800" cy="4320000"/>
            </a:xfrm>
            <a:prstGeom prst="roundRect">
              <a:avLst>
                <a:gd fmla="val 540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912237" y="2100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89" name="Google Shape;89;p6"/>
          <p:cNvSpPr txBox="1"/>
          <p:nvPr>
            <p:ph idx="1" type="subTitle"/>
          </p:nvPr>
        </p:nvSpPr>
        <p:spPr>
          <a:xfrm>
            <a:off x="1224650" y="210100"/>
            <a:ext cx="1676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6"/>
          <p:cNvSpPr txBox="1"/>
          <p:nvPr>
            <p:ph idx="2" type="body"/>
          </p:nvPr>
        </p:nvSpPr>
        <p:spPr>
          <a:xfrm>
            <a:off x="593775" y="3900525"/>
            <a:ext cx="4346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91" name="Google Shape;91;p6"/>
          <p:cNvSpPr txBox="1"/>
          <p:nvPr>
            <p:ph type="title"/>
          </p:nvPr>
        </p:nvSpPr>
        <p:spPr>
          <a:xfrm>
            <a:off x="593775" y="984700"/>
            <a:ext cx="7948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-2450" y="4759975"/>
            <a:ext cx="9150600" cy="383400"/>
          </a:xfrm>
          <a:prstGeom prst="rect">
            <a:avLst/>
          </a:prstGeom>
        </p:spPr>
        <p:txBody>
          <a:bodyPr anchorCtr="0" anchor="ctr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14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4" name="Google Shape;94;p7"/>
          <p:cNvCxnSpPr/>
          <p:nvPr/>
        </p:nvCxnSpPr>
        <p:spPr>
          <a:xfrm rot="10800000">
            <a:off x="-2100" y="4759975"/>
            <a:ext cx="91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7"/>
          <p:cNvSpPr txBox="1"/>
          <p:nvPr>
            <p:ph idx="2" type="title"/>
          </p:nvPr>
        </p:nvSpPr>
        <p:spPr>
          <a:xfrm>
            <a:off x="850" y="1078988"/>
            <a:ext cx="9144000" cy="3598800"/>
          </a:xfrm>
          <a:prstGeom prst="rect">
            <a:avLst/>
          </a:prstGeom>
        </p:spPr>
        <p:txBody>
          <a:bodyPr anchorCtr="0" anchor="t" bIns="108000" lIns="252000" spcFirstLastPara="1" rIns="25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" name="Google Shape;97;p7"/>
          <p:cNvGrpSpPr/>
          <p:nvPr/>
        </p:nvGrpSpPr>
        <p:grpSpPr>
          <a:xfrm>
            <a:off x="1724267" y="547463"/>
            <a:ext cx="658200" cy="449397"/>
            <a:chOff x="2467317" y="547413"/>
            <a:chExt cx="658200" cy="449397"/>
          </a:xfrm>
        </p:grpSpPr>
        <p:sp>
          <p:nvSpPr>
            <p:cNvPr id="98" name="Google Shape;98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0" name="Google Shape;100;p7"/>
          <p:cNvGrpSpPr/>
          <p:nvPr/>
        </p:nvGrpSpPr>
        <p:grpSpPr>
          <a:xfrm>
            <a:off x="981142" y="547476"/>
            <a:ext cx="658200" cy="449397"/>
            <a:chOff x="2467317" y="547413"/>
            <a:chExt cx="658200" cy="449397"/>
          </a:xfrm>
        </p:grpSpPr>
        <p:sp>
          <p:nvSpPr>
            <p:cNvPr id="101" name="Google Shape;101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3" name="Google Shape;103;p7"/>
          <p:cNvGrpSpPr/>
          <p:nvPr/>
        </p:nvGrpSpPr>
        <p:grpSpPr>
          <a:xfrm>
            <a:off x="2467317" y="547413"/>
            <a:ext cx="658200" cy="449397"/>
            <a:chOff x="2467317" y="547413"/>
            <a:chExt cx="658200" cy="449397"/>
          </a:xfrm>
        </p:grpSpPr>
        <p:sp>
          <p:nvSpPr>
            <p:cNvPr id="104" name="Google Shape;104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238017" y="549426"/>
            <a:ext cx="658200" cy="449397"/>
            <a:chOff x="2467317" y="547413"/>
            <a:chExt cx="658200" cy="449397"/>
          </a:xfrm>
        </p:grpSpPr>
        <p:sp>
          <p:nvSpPr>
            <p:cNvPr id="107" name="Google Shape;107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s Grey">
  <p:cSld name="BLANK_1_1_1_1_1_1_1_1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172350" y="1093875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2" type="subTitle"/>
          </p:nvPr>
        </p:nvSpPr>
        <p:spPr>
          <a:xfrm>
            <a:off x="357425" y="2974373"/>
            <a:ext cx="2048400" cy="3906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3" type="subTitle"/>
          </p:nvPr>
        </p:nvSpPr>
        <p:spPr>
          <a:xfrm>
            <a:off x="357425" y="718250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3" name="Google Shape;113;p8"/>
          <p:cNvSpPr txBox="1"/>
          <p:nvPr>
            <p:ph idx="4" type="body"/>
          </p:nvPr>
        </p:nvSpPr>
        <p:spPr>
          <a:xfrm>
            <a:off x="172350" y="3362406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5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8"/>
          <p:cNvSpPr txBox="1"/>
          <p:nvPr>
            <p:ph idx="6" type="subTitle"/>
          </p:nvPr>
        </p:nvSpPr>
        <p:spPr>
          <a:xfrm>
            <a:off x="4814750" y="7170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7" type="body"/>
          </p:nvPr>
        </p:nvSpPr>
        <p:spPr>
          <a:xfrm>
            <a:off x="4629675" y="10927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8" type="subTitle"/>
          </p:nvPr>
        </p:nvSpPr>
        <p:spPr>
          <a:xfrm>
            <a:off x="4814750" y="30033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9" type="body"/>
          </p:nvPr>
        </p:nvSpPr>
        <p:spPr>
          <a:xfrm>
            <a:off x="4629675" y="33790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Data folders">
  <p:cSld name="CUSTOM_7_1_1_1_1_1_1_1_1_1_1_1_1_1_1_1_1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193900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1" name="Google Shape;121;p9"/>
          <p:cNvSpPr txBox="1"/>
          <p:nvPr>
            <p:ph idx="2" type="title"/>
          </p:nvPr>
        </p:nvSpPr>
        <p:spPr>
          <a:xfrm>
            <a:off x="193900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3" type="title"/>
          </p:nvPr>
        </p:nvSpPr>
        <p:spPr>
          <a:xfrm>
            <a:off x="2391238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3" name="Google Shape;123;p9"/>
          <p:cNvSpPr txBox="1"/>
          <p:nvPr>
            <p:ph idx="4" type="title"/>
          </p:nvPr>
        </p:nvSpPr>
        <p:spPr>
          <a:xfrm>
            <a:off x="2391238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5" type="title"/>
          </p:nvPr>
        </p:nvSpPr>
        <p:spPr>
          <a:xfrm>
            <a:off x="459037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5" name="Google Shape;125;p9"/>
          <p:cNvSpPr txBox="1"/>
          <p:nvPr>
            <p:ph idx="6" type="title"/>
          </p:nvPr>
        </p:nvSpPr>
        <p:spPr>
          <a:xfrm>
            <a:off x="459037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7" type="title"/>
          </p:nvPr>
        </p:nvSpPr>
        <p:spPr>
          <a:xfrm>
            <a:off x="678892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7" name="Google Shape;127;p9"/>
          <p:cNvSpPr txBox="1"/>
          <p:nvPr>
            <p:ph idx="8" type="title"/>
          </p:nvPr>
        </p:nvSpPr>
        <p:spPr>
          <a:xfrm>
            <a:off x="678892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9"/>
          <p:cNvSpPr txBox="1"/>
          <p:nvPr>
            <p:ph idx="9" type="body"/>
          </p:nvPr>
        </p:nvSpPr>
        <p:spPr>
          <a:xfrm>
            <a:off x="192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4" type="body"/>
          </p:nvPr>
        </p:nvSpPr>
        <p:spPr>
          <a:xfrm>
            <a:off x="45906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5" type="body"/>
          </p:nvPr>
        </p:nvSpPr>
        <p:spPr>
          <a:xfrm>
            <a:off x="6788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Folders">
  <p:cSld name="CUSTOM_7_1_1_1_1_1_1_1_1_1_1_1_1_1_1_1_1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19390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5" name="Google Shape;135;p1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10"/>
          <p:cNvSpPr txBox="1"/>
          <p:nvPr>
            <p:ph idx="2" type="title"/>
          </p:nvPr>
        </p:nvSpPr>
        <p:spPr>
          <a:xfrm>
            <a:off x="3141175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7" name="Google Shape;137;p10"/>
          <p:cNvSpPr txBox="1"/>
          <p:nvPr>
            <p:ph idx="3" type="title"/>
          </p:nvPr>
        </p:nvSpPr>
        <p:spPr>
          <a:xfrm>
            <a:off x="608845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8" name="Google Shape;138;p10"/>
          <p:cNvSpPr txBox="1"/>
          <p:nvPr>
            <p:ph idx="4" type="body"/>
          </p:nvPr>
        </p:nvSpPr>
        <p:spPr>
          <a:xfrm>
            <a:off x="1940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5" type="body"/>
          </p:nvPr>
        </p:nvSpPr>
        <p:spPr>
          <a:xfrm>
            <a:off x="314052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6" type="body"/>
          </p:nvPr>
        </p:nvSpPr>
        <p:spPr>
          <a:xfrm>
            <a:off x="60869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gxJOFWVbh04-QaBVl5OdxcP8l8XG_7R_/view" TargetMode="External"/><Relationship Id="rId4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9" name="Google Shape;619;p47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0" name="Google Shape;620;p47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5100"/>
              <a:t>From Beats to Hits: Analysis and Prediction of Song Popularity Using Spotify’s Top 2000 Dataset</a:t>
            </a:r>
            <a:endParaRPr sz="5100"/>
          </a:p>
        </p:txBody>
      </p:sp>
      <p:sp>
        <p:nvSpPr>
          <p:cNvPr id="621" name="Google Shape;621;p47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Group 6</a:t>
            </a:r>
            <a:endParaRPr/>
          </a:p>
        </p:txBody>
      </p:sp>
      <p:sp>
        <p:nvSpPr>
          <p:cNvPr id="622" name="Google Shape;622;p47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University</a:t>
            </a:r>
            <a:r>
              <a:rPr lang="en"/>
              <a:t> of Kansas</a:t>
            </a:r>
            <a:endParaRPr/>
          </a:p>
        </p:txBody>
      </p:sp>
      <p:sp>
        <p:nvSpPr>
          <p:cNvPr id="623" name="Google Shape;623;p47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624" name="Google Shape;624;p47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Fall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6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69" name="Google Shape;769;p56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2" name="Google Shape;772;p56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73" name="Google Shape;773;p56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74" name="Google Shape;774;p56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75" name="Google Shape;775;p56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76" name="Google Shape;776;p56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7" name="Google Shape;777;p56"/>
          <p:cNvSpPr txBox="1"/>
          <p:nvPr>
            <p:ph idx="4294967295" type="title"/>
          </p:nvPr>
        </p:nvSpPr>
        <p:spPr>
          <a:xfrm>
            <a:off x="596525" y="753325"/>
            <a:ext cx="7677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with Label encoding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778" name="Google Shape;778;p56" title="label_encoding_f1.png"/>
          <p:cNvPicPr preferRelativeResize="0"/>
          <p:nvPr/>
        </p:nvPicPr>
        <p:blipFill rotWithShape="1">
          <a:blip r:embed="rId3">
            <a:alphaModFix/>
          </a:blip>
          <a:srcRect b="0" l="209" r="199" t="0"/>
          <a:stretch/>
        </p:blipFill>
        <p:spPr>
          <a:xfrm>
            <a:off x="1053716" y="1793000"/>
            <a:ext cx="3254050" cy="25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6" title="label_encoding_roc.png"/>
          <p:cNvPicPr preferRelativeResize="0"/>
          <p:nvPr/>
        </p:nvPicPr>
        <p:blipFill rotWithShape="1">
          <a:blip r:embed="rId4">
            <a:alphaModFix/>
          </a:blip>
          <a:srcRect b="0" l="1941" r="1941" t="0"/>
          <a:stretch/>
        </p:blipFill>
        <p:spPr>
          <a:xfrm>
            <a:off x="4760088" y="1793000"/>
            <a:ext cx="2923874" cy="2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7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5" name="Google Shape;785;p57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6" name="Google Shape;786;p57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7" name="Google Shape;787;p57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8" name="Google Shape;788;p57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89" name="Google Shape;789;p57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90" name="Google Shape;790;p57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91" name="Google Shape;791;p57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3" name="Google Shape;793;p57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Create ML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94" name="Google Shape;794;p57"/>
          <p:cNvSpPr txBox="1"/>
          <p:nvPr/>
        </p:nvSpPr>
        <p:spPr>
          <a:xfrm>
            <a:off x="669100" y="2151675"/>
            <a:ext cx="483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ML framework designed by Apple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Allows for easy model training without coding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Optimized for Apple Devices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5" name="Google Shape;795;p57"/>
          <p:cNvSpPr txBox="1"/>
          <p:nvPr/>
        </p:nvSpPr>
        <p:spPr>
          <a:xfrm>
            <a:off x="6161575" y="4148225"/>
            <a:ext cx="29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Source: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https://developer.apple.com/machine-learning/create-ml/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96" name="Google Shape;796;p57" title="Screenshot 2025-12-04 at 9.33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75" y="1278016"/>
            <a:ext cx="3407651" cy="258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2" name="Google Shape;802;p58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3" name="Google Shape;803;p58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4" name="Google Shape;804;p58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5" name="Google Shape;805;p58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06" name="Google Shape;806;p58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07" name="Google Shape;807;p58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08" name="Google Shape;808;p58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09" name="Google Shape;809;p58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6161575" y="4710439"/>
            <a:ext cx="29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Source: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https://developer.apple.com/machine-learning/create-ml/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11" name="Google Shape;811;p58" title="Screenshot 2025-12-04 at 9.36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01" y="1638887"/>
            <a:ext cx="5154824" cy="30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8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Create ML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9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1" name="Google Shape;821;p59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22" name="Google Shape;822;p59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23" name="Google Shape;823;p59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24" name="Google Shape;824;p59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25" name="Google Shape;825;p59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6" name="Google Shape;826;p59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Create ML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827" name="Google Shape;827;p59" title="Screenshot 2025-12-04 at 7.43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00" y="1687200"/>
            <a:ext cx="3519102" cy="27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9" title="Screenshot 2025-12-03 at 11.55.4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25" y="1671700"/>
            <a:ext cx="3786275" cy="27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0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4" name="Google Shape;834;p60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5" name="Google Shape;835;p60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6" name="Google Shape;836;p60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7" name="Google Shape;837;p60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38" name="Google Shape;838;p60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39" name="Google Shape;839;p60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40" name="Google Shape;840;p60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41" name="Google Shape;841;p60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42" name="Google Shape;842;p60" title="Screenshot 2025-12-03 at 11.39.2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22" y="1725195"/>
            <a:ext cx="5875095" cy="3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0"/>
          <p:cNvSpPr txBox="1"/>
          <p:nvPr>
            <p:ph idx="4294967295" type="title"/>
          </p:nvPr>
        </p:nvSpPr>
        <p:spPr>
          <a:xfrm>
            <a:off x="596525" y="753325"/>
            <a:ext cx="7981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Create ML: Initial UI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1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49" name="Google Shape;849;p61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0" name="Google Shape;850;p61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1" name="Google Shape;851;p61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2" name="Google Shape;852;p6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53" name="Google Shape;853;p61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54" name="Google Shape;854;p61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55" name="Google Shape;855;p61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56" name="Google Shape;856;p61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7" name="Google Shape;857;p61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Algorithms in </a:t>
            </a:r>
            <a:r>
              <a:rPr b="1" lang="en">
                <a:latin typeface="Neuton"/>
                <a:ea typeface="Neuton"/>
                <a:cs typeface="Neuton"/>
                <a:sym typeface="Neuton"/>
              </a:rPr>
              <a:t>Create ML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858" name="Google Shape;858;p61" title="Screenshot 2025-12-03 at 11.39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32" y="1907525"/>
            <a:ext cx="4257325" cy="286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2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4" name="Google Shape;864;p6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5" name="Google Shape;865;p6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6" name="Google Shape;866;p6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7" name="Google Shape;867;p6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68" name="Google Shape;868;p62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69" name="Google Shape;869;p62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70" name="Google Shape;870;p62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71" name="Google Shape;871;p62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72" name="Google Shape;872;p62" title="Screenshot 2025-12-03 at 12.03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25" y="2164437"/>
            <a:ext cx="5430130" cy="29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2"/>
          <p:cNvSpPr txBox="1"/>
          <p:nvPr>
            <p:ph idx="4294967295" type="title"/>
          </p:nvPr>
        </p:nvSpPr>
        <p:spPr>
          <a:xfrm>
            <a:off x="619325" y="745725"/>
            <a:ext cx="83838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</a:t>
            </a:r>
            <a:r>
              <a:rPr b="1" lang="en">
                <a:latin typeface="Neuton"/>
                <a:ea typeface="Neuton"/>
                <a:cs typeface="Neuton"/>
                <a:sym typeface="Neuton"/>
              </a:rPr>
              <a:t> in Create ML: </a:t>
            </a:r>
            <a:endParaRPr b="1"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(Logistic Regression)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3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9" name="Google Shape;879;p63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0" name="Google Shape;880;p63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1" name="Google Shape;881;p63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2" name="Google Shape;882;p63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83" name="Google Shape;883;p63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84" name="Google Shape;884;p63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85" name="Google Shape;885;p63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86" name="Google Shape;886;p63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7" name="Google Shape;887;p63"/>
          <p:cNvSpPr txBox="1"/>
          <p:nvPr>
            <p:ph idx="4294967295" type="title"/>
          </p:nvPr>
        </p:nvSpPr>
        <p:spPr>
          <a:xfrm>
            <a:off x="619325" y="745725"/>
            <a:ext cx="83838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in Create ML:</a:t>
            </a:r>
            <a:endParaRPr b="1"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(SVM)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888" name="Google Shape;888;p63" title="Screenshot 2025-12-03 at 12.23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750" y="2146225"/>
            <a:ext cx="5519025" cy="29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4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94" name="Google Shape;894;p64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95" name="Google Shape;895;p64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96" name="Google Shape;896;p64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97" name="Google Shape;897;p6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898" name="Google Shape;898;p64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899" name="Google Shape;899;p64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00" name="Google Shape;900;p64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01" name="Google Shape;901;p64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2" name="Google Shape;902;p64"/>
          <p:cNvSpPr txBox="1"/>
          <p:nvPr>
            <p:ph idx="4294967295" type="title"/>
          </p:nvPr>
        </p:nvSpPr>
        <p:spPr>
          <a:xfrm>
            <a:off x="619325" y="745725"/>
            <a:ext cx="83838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in Create ML:</a:t>
            </a:r>
            <a:endParaRPr b="1"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(Random </a:t>
            </a:r>
            <a:r>
              <a:rPr b="1" lang="en">
                <a:latin typeface="Neuton"/>
                <a:ea typeface="Neuton"/>
                <a:cs typeface="Neuton"/>
                <a:sym typeface="Neuton"/>
              </a:rPr>
              <a:t>Forest</a:t>
            </a:r>
            <a:r>
              <a:rPr b="1" lang="en">
                <a:latin typeface="Neuton"/>
                <a:ea typeface="Neuton"/>
                <a:cs typeface="Neuton"/>
                <a:sym typeface="Neuton"/>
              </a:rPr>
              <a:t>)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903" name="Google Shape;903;p64" title="Screenshot 2025-12-03 at 12.23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600" y="2191820"/>
            <a:ext cx="5473424" cy="29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5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9" name="Google Shape;909;p65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0" name="Google Shape;910;p65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1" name="Google Shape;911;p65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2" name="Google Shape;912;p6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13" name="Google Shape;913;p65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14" name="Google Shape;914;p65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15" name="Google Shape;915;p65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16" name="Google Shape;916;p65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17" name="Google Shape;917;p65"/>
          <p:cNvSpPr txBox="1"/>
          <p:nvPr>
            <p:ph idx="4294967295" type="title"/>
          </p:nvPr>
        </p:nvSpPr>
        <p:spPr>
          <a:xfrm>
            <a:off x="619325" y="745725"/>
            <a:ext cx="83838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in Create ML</a:t>
            </a:r>
            <a:r>
              <a:rPr b="1" lang="en">
                <a:latin typeface="Neuton"/>
                <a:ea typeface="Neuton"/>
                <a:cs typeface="Neuton"/>
                <a:sym typeface="Neuton"/>
              </a:rPr>
              <a:t>:</a:t>
            </a:r>
            <a:endParaRPr b="1"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(Decision Tree)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918" name="Google Shape;918;p65" title="Screenshot 2025-12-03 at 12.34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692" y="2172980"/>
            <a:ext cx="5507726" cy="29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8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0" name="Google Shape;630;p48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1" name="Google Shape;631;p48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2" name="Google Shape;632;p48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3" name="Google Shape;633;p48"/>
          <p:cNvSpPr/>
          <p:nvPr/>
        </p:nvSpPr>
        <p:spPr>
          <a:xfrm>
            <a:off x="982694" y="2208988"/>
            <a:ext cx="3463800" cy="85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4621569" y="2208988"/>
            <a:ext cx="3524400" cy="85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982694" y="3256938"/>
            <a:ext cx="3463800" cy="85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6" name="Google Shape;636;p48"/>
          <p:cNvSpPr/>
          <p:nvPr/>
        </p:nvSpPr>
        <p:spPr>
          <a:xfrm>
            <a:off x="4621569" y="3256938"/>
            <a:ext cx="3524400" cy="85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7" name="Google Shape;637;p48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The Team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638" name="Google Shape;638;p48"/>
          <p:cNvSpPr txBox="1"/>
          <p:nvPr>
            <p:ph idx="5" type="title"/>
          </p:nvPr>
        </p:nvSpPr>
        <p:spPr>
          <a:xfrm>
            <a:off x="1971394" y="339113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Prianka Rani Saha</a:t>
            </a:r>
            <a:endParaRPr/>
          </a:p>
        </p:txBody>
      </p:sp>
      <p:sp>
        <p:nvSpPr>
          <p:cNvPr id="639" name="Google Shape;639;p48"/>
          <p:cNvSpPr txBox="1"/>
          <p:nvPr>
            <p:ph idx="19" type="title"/>
          </p:nvPr>
        </p:nvSpPr>
        <p:spPr>
          <a:xfrm>
            <a:off x="1971394" y="2327741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Moh Absar</a:t>
            </a:r>
            <a:r>
              <a:rPr lang="en"/>
              <a:t> </a:t>
            </a:r>
            <a:r>
              <a:rPr lang="en"/>
              <a:t>Rahman</a:t>
            </a:r>
            <a:endParaRPr/>
          </a:p>
        </p:txBody>
      </p:sp>
      <p:sp>
        <p:nvSpPr>
          <p:cNvPr id="640" name="Google Shape;640;p48"/>
          <p:cNvSpPr txBox="1"/>
          <p:nvPr>
            <p:ph idx="7" type="title"/>
          </p:nvPr>
        </p:nvSpPr>
        <p:spPr>
          <a:xfrm>
            <a:off x="5610244" y="2327741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Rakib Hasan Rahad</a:t>
            </a:r>
            <a:endParaRPr/>
          </a:p>
        </p:txBody>
      </p:sp>
      <p:sp>
        <p:nvSpPr>
          <p:cNvPr id="641" name="Google Shape;641;p48"/>
          <p:cNvSpPr txBox="1"/>
          <p:nvPr>
            <p:ph idx="9" type="title"/>
          </p:nvPr>
        </p:nvSpPr>
        <p:spPr>
          <a:xfrm>
            <a:off x="5617569" y="339113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Nafiza Tabassoum</a:t>
            </a:r>
            <a:endParaRPr/>
          </a:p>
        </p:txBody>
      </p:sp>
      <p:sp>
        <p:nvSpPr>
          <p:cNvPr id="642" name="Google Shape;642;p48"/>
          <p:cNvSpPr txBox="1"/>
          <p:nvPr>
            <p:ph idx="20" type="body"/>
          </p:nvPr>
        </p:nvSpPr>
        <p:spPr>
          <a:xfrm>
            <a:off x="1971394" y="2678813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"/>
              <a:t>Master’s student</a:t>
            </a:r>
            <a:endParaRPr/>
          </a:p>
        </p:txBody>
      </p:sp>
      <p:sp>
        <p:nvSpPr>
          <p:cNvPr id="643" name="Google Shape;643;p48"/>
          <p:cNvSpPr txBox="1"/>
          <p:nvPr>
            <p:ph idx="22" type="body"/>
          </p:nvPr>
        </p:nvSpPr>
        <p:spPr>
          <a:xfrm>
            <a:off x="1971394" y="3742288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/>
              <a:t>PhD student</a:t>
            </a:r>
            <a:endParaRPr/>
          </a:p>
        </p:txBody>
      </p:sp>
      <p:sp>
        <p:nvSpPr>
          <p:cNvPr id="644" name="Google Shape;644;p48"/>
          <p:cNvSpPr txBox="1"/>
          <p:nvPr>
            <p:ph idx="25" type="body"/>
          </p:nvPr>
        </p:nvSpPr>
        <p:spPr>
          <a:xfrm>
            <a:off x="5610244" y="3742288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/>
              <a:t>Master’s student</a:t>
            </a:r>
            <a:endParaRPr/>
          </a:p>
        </p:txBody>
      </p:sp>
      <p:sp>
        <p:nvSpPr>
          <p:cNvPr id="645" name="Google Shape;645;p48"/>
          <p:cNvSpPr txBox="1"/>
          <p:nvPr>
            <p:ph idx="23" type="body"/>
          </p:nvPr>
        </p:nvSpPr>
        <p:spPr>
          <a:xfrm>
            <a:off x="5610244" y="2678813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/>
              <a:t>PhD student</a:t>
            </a:r>
            <a:endParaRPr/>
          </a:p>
        </p:txBody>
      </p:sp>
      <p:sp>
        <p:nvSpPr>
          <p:cNvPr id="646" name="Google Shape;646;p48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47" name="Google Shape;647;p48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48" name="Google Shape;648;p48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49" name="Google Shape;649;p48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descr="a cartoon of a tiger 's face with an angry expression (Provided by Tenor)" id="650" name="Google Shape;650;p48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1139894" y="2344726"/>
            <a:ext cx="665400" cy="685500"/>
          </a:xfrm>
          <a:prstGeom prst="roundRect">
            <a:avLst>
              <a:gd fmla="val 17601" name="adj"/>
            </a:avLst>
          </a:prstGeom>
          <a:noFill/>
        </p:spPr>
      </p:pic>
      <p:pic>
        <p:nvPicPr>
          <p:cNvPr descr="a cartoon of a tiger 's face with an angry expression (Provided by Tenor)" id="651" name="Google Shape;651;p48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1139894" y="3341694"/>
            <a:ext cx="665400" cy="685500"/>
          </a:xfrm>
          <a:prstGeom prst="roundRect">
            <a:avLst>
              <a:gd fmla="val 17601" name="adj"/>
            </a:avLst>
          </a:prstGeom>
          <a:noFill/>
        </p:spPr>
      </p:pic>
      <p:pic>
        <p:nvPicPr>
          <p:cNvPr descr="a cartoon of a tiger 's face with an angry expression (Provided by Tenor)" id="652" name="Google Shape;652;p48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4830344" y="2293751"/>
            <a:ext cx="665400" cy="685500"/>
          </a:xfrm>
          <a:prstGeom prst="roundRect">
            <a:avLst>
              <a:gd fmla="val 17601" name="adj"/>
            </a:avLst>
          </a:prstGeom>
          <a:noFill/>
        </p:spPr>
      </p:pic>
      <p:pic>
        <p:nvPicPr>
          <p:cNvPr descr="a cartoon of a tiger 's face with an angry expression (Provided by Tenor)" id="653" name="Google Shape;653;p48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465" r="1465" t="0"/>
          <a:stretch/>
        </p:blipFill>
        <p:spPr>
          <a:xfrm>
            <a:off x="4883819" y="3319301"/>
            <a:ext cx="665400" cy="685500"/>
          </a:xfrm>
          <a:prstGeom prst="roundRect">
            <a:avLst>
              <a:gd fmla="val 17601" name="adj"/>
            </a:avLst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6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4" name="Google Shape;924;p66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5" name="Google Shape;925;p66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6" name="Google Shape;926;p66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27" name="Google Shape;927;p66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28" name="Google Shape;928;p66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29" name="Google Shape;929;p66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30" name="Google Shape;930;p66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31" name="Google Shape;931;p66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2" name="Google Shape;932;p66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Drawbacks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669100" y="2151675"/>
            <a:ext cx="483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Preprocessing needs to be done before training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Limited flexibility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No option for splitting train and test dataset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6161575" y="4596477"/>
            <a:ext cx="295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Source: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https://giphy.com/gifs/cat-kitty-hold-fdiOoSR8omN5RO36Yo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935" name="Google Shape;9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600" y="1707575"/>
            <a:ext cx="2152475" cy="28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7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1" name="Google Shape;941;p67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2" name="Google Shape;942;p67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3" name="Google Shape;943;p67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4" name="Google Shape;944;p67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45" name="Google Shape;945;p67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46" name="Google Shape;946;p67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47" name="Google Shape;947;p67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48" name="Google Shape;948;p67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9" name="Google Shape;949;p67"/>
          <p:cNvSpPr txBox="1"/>
          <p:nvPr>
            <p:ph idx="4294967295" type="title"/>
          </p:nvPr>
        </p:nvSpPr>
        <p:spPr>
          <a:xfrm>
            <a:off x="528150" y="2060100"/>
            <a:ext cx="49953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Recommendation System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950" name="Google Shape;950;p67" title="Screenshot 2025-12-04 at 10.27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490" y="1039275"/>
            <a:ext cx="3028599" cy="349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8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6" name="Google Shape;956;p68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7" name="Google Shape;957;p68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8" name="Google Shape;958;p68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9" name="Google Shape;959;p68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60" name="Google Shape;960;p68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61" name="Google Shape;961;p68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62" name="Google Shape;962;p68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63" name="Google Shape;963;p68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4" name="Google Shape;964;p68"/>
          <p:cNvSpPr txBox="1"/>
          <p:nvPr>
            <p:ph idx="4294967295" type="title"/>
          </p:nvPr>
        </p:nvSpPr>
        <p:spPr>
          <a:xfrm>
            <a:off x="596525" y="753325"/>
            <a:ext cx="7996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Similarity Learning Techniques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965" name="Google Shape;965;p68"/>
          <p:cNvSpPr txBox="1"/>
          <p:nvPr/>
        </p:nvSpPr>
        <p:spPr>
          <a:xfrm>
            <a:off x="646305" y="1498290"/>
            <a:ext cx="7125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Cosine Similarity: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Measures the cosine of the angle between two non-zero vectors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Maximum similarity (cosine =&gt; 1) for identical vectors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No similarity (cosine =&gt; 0) for orthogonal vectors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Limitations: Ignores magnitude -&gt; only considers direction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Euclidean Distance: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Measures the straight-line distance between two points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Closer points = more similarity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Uses cases: Image recognition, low-dimensional spaces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Limitations: Becomes less intuitive in high-dimensional spaces -&gt; equal importance to all features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Siamese Networks: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Neural network approach with two identical subnetworks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Ideal for signature verification, face verification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Limitations: Requires large datasets and computational power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Triplet Loss: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Involves an anchor, positive, and negative data point.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 goal is to ensure anchor is closer to positive than negative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Ideal for differentiating very similar data points (e.g: similar images of different people)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Limitations: Requires careful selection of triplets -&gt; computationally intensive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6" name="Google Shape;966;p68"/>
          <p:cNvSpPr txBox="1"/>
          <p:nvPr/>
        </p:nvSpPr>
        <p:spPr>
          <a:xfrm>
            <a:off x="7361973" y="4542640"/>
            <a:ext cx="17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Source: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https://www.datacamp.com/blog/what-is-similarity-learning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9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2" name="Google Shape;972;p69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3" name="Google Shape;973;p69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4" name="Google Shape;974;p69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5" name="Google Shape;975;p69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76" name="Google Shape;976;p69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77" name="Google Shape;977;p69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78" name="Google Shape;978;p69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79" name="Google Shape;979;p69"/>
          <p:cNvSpPr txBox="1"/>
          <p:nvPr>
            <p:ph idx="4294967295" type="title"/>
          </p:nvPr>
        </p:nvSpPr>
        <p:spPr>
          <a:xfrm>
            <a:off x="596525" y="677350"/>
            <a:ext cx="7996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Architecture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980" name="Google Shape;9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00" y="1466800"/>
            <a:ext cx="8057027" cy="35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0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6" name="Google Shape;986;p70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7" name="Google Shape;987;p70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8" name="Google Shape;988;p70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9" name="Google Shape;989;p70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990" name="Google Shape;990;p70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991" name="Google Shape;991;p70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92" name="Google Shape;992;p70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93" name="Google Shape;993;p70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94" name="Google Shape;994;p70"/>
          <p:cNvSpPr txBox="1"/>
          <p:nvPr>
            <p:ph idx="4294967295" type="title"/>
          </p:nvPr>
        </p:nvSpPr>
        <p:spPr>
          <a:xfrm>
            <a:off x="596525" y="753325"/>
            <a:ext cx="7996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Demo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995" name="Google Shape;995;p70" title="Untitle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500" y="1506170"/>
            <a:ext cx="6412373" cy="36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1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1" name="Google Shape;1001;p71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2" name="Google Shape;1002;p71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3" name="Google Shape;1003;p71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4" name="Google Shape;1004;p71"/>
          <p:cNvSpPr txBox="1"/>
          <p:nvPr>
            <p:ph idx="17" type="title"/>
          </p:nvPr>
        </p:nvSpPr>
        <p:spPr>
          <a:xfrm>
            <a:off x="596525" y="753325"/>
            <a:ext cx="7358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Future work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005" name="Google Shape;1005;p7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006" name="Google Shape;1006;p7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007" name="Google Shape;1007;p7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08" name="Google Shape;1008;p71"/>
          <p:cNvSpPr txBox="1"/>
          <p:nvPr/>
        </p:nvSpPr>
        <p:spPr>
          <a:xfrm>
            <a:off x="593775" y="2084775"/>
            <a:ext cx="5301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AutoNum type="arabicParenR"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Limited Feature Representation: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Actual recommendation systems are significantly more personalized than our current approach. They consider a much wider range of features: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AutoNum type="alphaLcParenR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features: demographic (age, region), behavioral (plays, skips, likes, playlists), and contextual information (time, device)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AutoNum type="alphaLcParenR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Item features: audio embeddings (tempo, pitch), detailed metadata (artist, genre), and collaborative embeddings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AutoNum type="alphaLcParenR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Interaction features: user–song pair embeddings, time-decay patterns, and recency effects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9" name="Google Shape;1009;p71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1010" name="Google Shape;10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75" y="2104825"/>
            <a:ext cx="2943525" cy="220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16" name="Google Shape;1016;p7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17" name="Google Shape;1017;p7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18" name="Google Shape;1018;p72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19" name="Google Shape;1019;p72"/>
          <p:cNvSpPr txBox="1"/>
          <p:nvPr>
            <p:ph idx="17" type="title"/>
          </p:nvPr>
        </p:nvSpPr>
        <p:spPr>
          <a:xfrm>
            <a:off x="596525" y="753325"/>
            <a:ext cx="7358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Future work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020" name="Google Shape;1020;p7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021" name="Google Shape;1021;p72"/>
          <p:cNvSpPr txBox="1"/>
          <p:nvPr/>
        </p:nvSpPr>
        <p:spPr>
          <a:xfrm>
            <a:off x="593775" y="2084775"/>
            <a:ext cx="530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2) 	Integration of Lyrics Data: 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We identified another dataset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(“Spotify Million Song Dataset”) that includes lyrics, which can be merged with our current dataset to improve recommendation accuracy, clustering, and semantic understanding of songs. (https://www.kaggle.com/datasets/notshrirang/spotify-million-song-dataset ) 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22" name="Google Shape;1022;p7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023" name="Google Shape;1023;p7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24" name="Google Shape;1024;p72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1025" name="Google Shape;10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75" y="2104825"/>
            <a:ext cx="2943525" cy="220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3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1" name="Google Shape;1031;p73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2" name="Google Shape;1032;p73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3" name="Google Shape;1033;p73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4" name="Google Shape;1034;p73"/>
          <p:cNvSpPr txBox="1"/>
          <p:nvPr>
            <p:ph idx="17" type="title"/>
          </p:nvPr>
        </p:nvSpPr>
        <p:spPr>
          <a:xfrm>
            <a:off x="596525" y="753325"/>
            <a:ext cx="7358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Future work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035" name="Google Shape;1035;p73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036" name="Google Shape;1036;p73"/>
          <p:cNvSpPr txBox="1"/>
          <p:nvPr/>
        </p:nvSpPr>
        <p:spPr>
          <a:xfrm>
            <a:off x="593775" y="2084775"/>
            <a:ext cx="530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3) 	Scalability &amp; Real-Time Deployment :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The current system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is designed for offline use; it is computationally expensive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as the dataset size grows, and future work should include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optimising the pipeline for real-time recommendation and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larger-scale datasets. (Spotify, Apple Music, YouTube),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recommendation pipelines rely on distributed systems,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pre-trained embeddings, ANN  search, and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deep-learning-based retrieval models, which allow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real-time recommendations for millions of songs and users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37" name="Google Shape;1037;p73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038" name="Google Shape;1038;p73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39" name="Google Shape;1039;p73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1040" name="Google Shape;10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75" y="2104825"/>
            <a:ext cx="2943525" cy="220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4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6" name="Google Shape;1046;p74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7" name="Google Shape;1047;p74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8" name="Google Shape;1048;p74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49" name="Google Shape;1049;p74"/>
          <p:cNvSpPr txBox="1"/>
          <p:nvPr>
            <p:ph idx="17" type="title"/>
          </p:nvPr>
        </p:nvSpPr>
        <p:spPr>
          <a:xfrm>
            <a:off x="596525" y="753325"/>
            <a:ext cx="7358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Future work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050" name="Google Shape;1050;p7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051" name="Google Shape;1051;p74"/>
          <p:cNvSpPr txBox="1"/>
          <p:nvPr/>
        </p:nvSpPr>
        <p:spPr>
          <a:xfrm>
            <a:off x="596525" y="1826450"/>
            <a:ext cx="5301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4) 	Audio data: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Extract audio features like: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Loudness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Tempo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Pitch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Energy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Advanced Techniques: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Mel-Frequency Cepstral Coefficients (MFCCs)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Mel Spectrogram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Transformers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52" name="Google Shape;1052;p74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053" name="Google Shape;1053;p74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54" name="Google Shape;1054;p74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1055" name="Google Shape;105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75" y="2104825"/>
            <a:ext cx="2943525" cy="220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5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61" name="Google Shape;1061;p75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br>
              <a:rPr lang="en"/>
            </a:br>
            <a:r>
              <a:rPr lang="en"/>
              <a:t>Thank you!</a:t>
            </a:r>
            <a:endParaRPr/>
          </a:p>
        </p:txBody>
      </p:sp>
      <p:sp>
        <p:nvSpPr>
          <p:cNvPr id="1062" name="Google Shape;1062;p75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University of Kansas</a:t>
            </a:r>
            <a:endParaRPr/>
          </a:p>
        </p:txBody>
      </p:sp>
      <p:cxnSp>
        <p:nvCxnSpPr>
          <p:cNvPr id="1063" name="Google Shape;1063;p75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9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1" name="Google Shape;661;p49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5100"/>
              <a:t>Thank you everyone</a:t>
            </a:r>
            <a:endParaRPr sz="5100"/>
          </a:p>
        </p:txBody>
      </p:sp>
      <p:sp>
        <p:nvSpPr>
          <p:cNvPr id="662" name="Google Shape;662;p49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Group 6</a:t>
            </a:r>
            <a:endParaRPr/>
          </a:p>
        </p:txBody>
      </p:sp>
      <p:sp>
        <p:nvSpPr>
          <p:cNvPr id="663" name="Google Shape;663;p49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University of Kansas</a:t>
            </a:r>
            <a:endParaRPr/>
          </a:p>
        </p:txBody>
      </p:sp>
      <p:sp>
        <p:nvSpPr>
          <p:cNvPr id="664" name="Google Shape;664;p49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665" name="Google Shape;665;p49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Fall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1" name="Google Shape;671;p50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2" name="Google Shape;672;p50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3" name="Google Shape;673;p50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4" name="Google Shape;674;p50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675" name="Google Shape;675;p50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76" name="Google Shape;676;p50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77" name="Google Shape;677;p50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78" name="Google Shape;678;p50"/>
          <p:cNvSpPr txBox="1"/>
          <p:nvPr/>
        </p:nvSpPr>
        <p:spPr>
          <a:xfrm>
            <a:off x="1482875" y="2351100"/>
            <a:ext cx="334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Recap</a:t>
            </a:r>
            <a:endParaRPr sz="2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9" name="Google Shape;679;p50"/>
          <p:cNvSpPr txBox="1"/>
          <p:nvPr/>
        </p:nvSpPr>
        <p:spPr>
          <a:xfrm>
            <a:off x="6351610" y="4681800"/>
            <a:ext cx="23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Sources: </a:t>
            </a:r>
            <a:endParaRPr sz="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https://tenor.com/view/cat-meme-gif-3361192861156476330</a:t>
            </a:r>
            <a:endParaRPr sz="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80" name="Google Shape;6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00" y="1528526"/>
            <a:ext cx="15716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0"/>
          <p:cNvSpPr txBox="1"/>
          <p:nvPr/>
        </p:nvSpPr>
        <p:spPr>
          <a:xfrm>
            <a:off x="6768475" y="2682400"/>
            <a:ext cx="68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Skip Recap</a:t>
            </a:r>
            <a:endParaRPr sz="10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90" name="Google Shape;690;p51"/>
          <p:cNvSpPr txBox="1"/>
          <p:nvPr>
            <p:ph idx="5" type="title"/>
          </p:nvPr>
        </p:nvSpPr>
        <p:spPr>
          <a:xfrm>
            <a:off x="596525" y="753325"/>
            <a:ext cx="5475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Model and Feature Engineering Analysis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691" name="Google Shape;691;p51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692" name="Google Shape;692;p51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93" name="Google Shape;693;p51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94" name="Google Shape;694;p51"/>
          <p:cNvSpPr txBox="1"/>
          <p:nvPr/>
        </p:nvSpPr>
        <p:spPr>
          <a:xfrm>
            <a:off x="729375" y="2127300"/>
            <a:ext cx="4376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rabicParenR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Feature Engineering: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Popularity Classification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Genre Simplification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Categorical Feature Encoding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rabicParenR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Model Analysis: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KNN (K-Nearest Neighbors)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Decision Tree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SVM (Support Vector Machine)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Logistic Regression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XGBoost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CatBoost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rabicParenR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Results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F1 Score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Recall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Precision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AutoNum type="alphaLcParenR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ROC Curve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95" name="Google Shape;695;p51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696" name="Google Shape;6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850" y="1225200"/>
            <a:ext cx="2362375" cy="167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850" y="3136450"/>
            <a:ext cx="2362376" cy="1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2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3" name="Google Shape;703;p5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4" name="Google Shape;704;p5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5" name="Google Shape;705;p5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6" name="Google Shape;706;p5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07" name="Google Shape;707;p52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08" name="Google Shape;708;p52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09" name="Google Shape;709;p52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10" name="Google Shape;710;p52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11" name="Google Shape;711;p52"/>
          <p:cNvSpPr txBox="1"/>
          <p:nvPr>
            <p:ph idx="4294967295" type="title"/>
          </p:nvPr>
        </p:nvSpPr>
        <p:spPr>
          <a:xfrm>
            <a:off x="596525" y="753325"/>
            <a:ext cx="6826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Advanced Model Evaluation and Comparison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669100" y="2151675"/>
            <a:ext cx="4839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Neural Network: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(MLPClassifier with hidden_layer_sizes=(128, 64, 32))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CatBoost with customized hyperparameters: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depth=8, learning_rate=0.05 (Default params: lr=0.03, depth=6)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LightGBM: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 gradient boosting framework that utilizes tree-based learning algorithms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TabNet: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 deep learning model designed for efficiently handling tabular data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StackedEnsemble: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 supervised ensemble ML algorithm that optimizes the combination of multiple prediction algorithms through a method called stacking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13" name="Google Shape;713;p52"/>
          <p:cNvSpPr txBox="1"/>
          <p:nvPr/>
        </p:nvSpPr>
        <p:spPr>
          <a:xfrm>
            <a:off x="5508175" y="4148228"/>
            <a:ext cx="360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Source: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https://app.studyraid.com/en/read/14925/514329/learning-rate-and-iterations-optimization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https://lightgbm.readthedocs.io/en/latest/index.html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https://medium.com/@kdk199604/tabnet-a-deep-learning-breakthrough-for-tabular-data-bcd39c47a81c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anken Grotesk"/>
              <a:buChar char="●"/>
            </a:pPr>
            <a:r>
              <a:rPr lang="en" sz="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https://docs.h2o.ai/h2o/latest-stable/h2o-docs/data-science/stacked-ensembles.html</a:t>
            </a:r>
            <a:endParaRPr sz="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19" name="Google Shape;719;p53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0" name="Google Shape;720;p53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53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23" name="Google Shape;723;p53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24" name="Google Shape;724;p53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25" name="Google Shape;725;p53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26" name="Google Shape;726;p53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7" name="Google Shape;727;p53"/>
          <p:cNvSpPr txBox="1"/>
          <p:nvPr>
            <p:ph idx="4294967295" type="title"/>
          </p:nvPr>
        </p:nvSpPr>
        <p:spPr>
          <a:xfrm>
            <a:off x="596525" y="753325"/>
            <a:ext cx="7677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with One-hot encoding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728" name="Google Shape;728;p53" title="one_hot_accur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2" y="1770226"/>
            <a:ext cx="2970313" cy="2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3" title="one_hot_preci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85" y="1762627"/>
            <a:ext cx="2915001" cy="22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3" title="one_hot_recal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770" y="1770225"/>
            <a:ext cx="2914999" cy="219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4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6" name="Google Shape;736;p54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7" name="Google Shape;737;p54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8" name="Google Shape;738;p54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9" name="Google Shape;739;p5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40" name="Google Shape;740;p54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41" name="Google Shape;741;p54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42" name="Google Shape;742;p54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43" name="Google Shape;743;p54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44" name="Google Shape;744;p54"/>
          <p:cNvSpPr txBox="1"/>
          <p:nvPr>
            <p:ph idx="4294967295" type="title"/>
          </p:nvPr>
        </p:nvSpPr>
        <p:spPr>
          <a:xfrm>
            <a:off x="596525" y="753325"/>
            <a:ext cx="7677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with One-hot encoding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745" name="Google Shape;745;p54" title="one_hot_f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16" y="1793000"/>
            <a:ext cx="3254049" cy="25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4" title="one_hot_ro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088" y="1793000"/>
            <a:ext cx="2923874" cy="2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5"/>
          <p:cNvSpPr/>
          <p:nvPr/>
        </p:nvSpPr>
        <p:spPr>
          <a:xfrm>
            <a:off x="52787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2" name="Google Shape;752;p55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3" name="Google Shape;753;p55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4" name="Google Shape;754;p55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5" name="Google Shape;755;p5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56" name="Google Shape;756;p55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57" name="Google Shape;757;p55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58" name="Google Shape;758;p55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59" name="Google Shape;759;p55"/>
          <p:cNvSpPr/>
          <p:nvPr/>
        </p:nvSpPr>
        <p:spPr>
          <a:xfrm>
            <a:off x="4991325" y="2967400"/>
            <a:ext cx="3827100" cy="169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60" name="Google Shape;760;p55"/>
          <p:cNvSpPr txBox="1"/>
          <p:nvPr>
            <p:ph idx="4294967295" type="title"/>
          </p:nvPr>
        </p:nvSpPr>
        <p:spPr>
          <a:xfrm>
            <a:off x="596525" y="753325"/>
            <a:ext cx="76773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Neuton"/>
                <a:ea typeface="Neuton"/>
                <a:cs typeface="Neuton"/>
                <a:sym typeface="Neuton"/>
              </a:rPr>
              <a:t>Results with Label encoding</a:t>
            </a:r>
            <a:endParaRPr b="1">
              <a:latin typeface="Neuton"/>
              <a:ea typeface="Neuton"/>
              <a:cs typeface="Neuton"/>
              <a:sym typeface="Neuton"/>
            </a:endParaRPr>
          </a:p>
        </p:txBody>
      </p:sp>
      <p:pic>
        <p:nvPicPr>
          <p:cNvPr id="761" name="Google Shape;761;p55" title="label_encoding_accur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75" y="1705932"/>
            <a:ext cx="2838249" cy="21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5" title="label_encodingpreci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255" y="1705932"/>
            <a:ext cx="2819947" cy="21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5" title="label_encoding_recal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68" y="1705932"/>
            <a:ext cx="2891270" cy="21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IC PITCH PRESENTATION">
  <a:themeElements>
    <a:clrScheme name="Simple Light">
      <a:dk1>
        <a:srgbClr val="000000"/>
      </a:dk1>
      <a:lt1>
        <a:srgbClr val="FAFAFA"/>
      </a:lt1>
      <a:dk2>
        <a:srgbClr val="CCCCCC"/>
      </a:dk2>
      <a:lt2>
        <a:srgbClr val="F3F3F3"/>
      </a:lt2>
      <a:accent1>
        <a:srgbClr val="FBE2C4"/>
      </a:accent1>
      <a:accent2>
        <a:srgbClr val="FFCCE4"/>
      </a:accent2>
      <a:accent3>
        <a:srgbClr val="C0E9FF"/>
      </a:accent3>
      <a:accent4>
        <a:srgbClr val="D2FD78"/>
      </a:accent4>
      <a:accent5>
        <a:srgbClr val="FAEA32"/>
      </a:accent5>
      <a:accent6>
        <a:srgbClr val="CBB2FE"/>
      </a:accent6>
      <a:hlink>
        <a:srgbClr val="C0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